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9144000" cy="6858000" type="screen4x3"/>
  <p:notesSz cx="6858000" cy="9144000"/>
  <p:defaultTextStyle>
    <a:lvl1pPr marL="0" indent="0" algn="l" defTabSz="914400" rtl="0">
      <a:lnSpc>
        <a:spcPct val="100000"/>
      </a:lnSpc>
      <a:spcBef>
        <a:spcPts val="0"/>
      </a:spcBef>
      <a:spcAft>
        <a:spcPts val="0"/>
      </a:spcAft>
      <a:buNone/>
      <a:defRPr lang="es-ES" sz="1800" b="0" i="0">
        <a:solidFill>
          <a:schemeClr val="dk1"/>
        </a:solidFill>
        <a:latin typeface="Calibri"/>
        <a:ea typeface="Arial"/>
      </a:defRPr>
    </a:lvl1pPr>
    <a:lvl2pPr marL="457200" indent="457200" algn="l" defTabSz="914400" rtl="0">
      <a:lnSpc>
        <a:spcPct val="100000"/>
      </a:lnSpc>
      <a:spcBef>
        <a:spcPts val="0"/>
      </a:spcBef>
      <a:spcAft>
        <a:spcPts val="0"/>
      </a:spcAft>
      <a:buNone/>
      <a:defRPr lang="es-ES" sz="1800" b="0" i="0">
        <a:solidFill>
          <a:schemeClr val="dk1"/>
        </a:solidFill>
        <a:latin typeface="Calibri"/>
        <a:ea typeface="Arial"/>
      </a:defRPr>
    </a:lvl2pPr>
    <a:lvl3pPr marL="914400" indent="914400" algn="l" defTabSz="914400" rtl="0">
      <a:lnSpc>
        <a:spcPct val="100000"/>
      </a:lnSpc>
      <a:spcBef>
        <a:spcPts val="0"/>
      </a:spcBef>
      <a:spcAft>
        <a:spcPts val="0"/>
      </a:spcAft>
      <a:buNone/>
      <a:defRPr lang="es-ES" sz="1800" b="0" i="0">
        <a:solidFill>
          <a:schemeClr val="dk1"/>
        </a:solidFill>
        <a:latin typeface="Calibri"/>
        <a:ea typeface="Arial"/>
      </a:defRPr>
    </a:lvl3pPr>
    <a:lvl4pPr marL="1371600" indent="1371600" algn="l" defTabSz="914400" rtl="0">
      <a:lnSpc>
        <a:spcPct val="100000"/>
      </a:lnSpc>
      <a:spcBef>
        <a:spcPts val="0"/>
      </a:spcBef>
      <a:spcAft>
        <a:spcPts val="0"/>
      </a:spcAft>
      <a:buNone/>
      <a:defRPr lang="es-ES" sz="1800" b="0" i="0">
        <a:solidFill>
          <a:schemeClr val="dk1"/>
        </a:solidFill>
        <a:latin typeface="Calibri"/>
        <a:ea typeface="Arial"/>
      </a:defRPr>
    </a:lvl4pPr>
    <a:lvl5pPr marL="1828800" indent="1828800" algn="l" defTabSz="914400" rtl="0">
      <a:lnSpc>
        <a:spcPct val="100000"/>
      </a:lnSpc>
      <a:spcBef>
        <a:spcPts val="0"/>
      </a:spcBef>
      <a:spcAft>
        <a:spcPts val="0"/>
      </a:spcAft>
      <a:buNone/>
      <a:defRPr lang="es-ES" sz="1800" b="0" i="0">
        <a:solidFill>
          <a:schemeClr val="dk1"/>
        </a:solidFill>
        <a:latin typeface="Calibri"/>
        <a:ea typeface="Arial"/>
      </a:defRPr>
    </a:lvl5pPr>
    <a:lvl6pPr>
      <a:defRPr lang="es-ES" sz="1800"/>
    </a:lvl6pPr>
    <a:lvl7pPr>
      <a:defRPr lang="es-ES" sz="1800"/>
    </a:lvl7pPr>
    <a:lvl8pPr>
      <a:defRPr lang="es-ES" sz="1800"/>
    </a:lvl8pPr>
    <a:lvl9pPr>
      <a:defRPr lang="es-ES" sz="1800"/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60" y="9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29006361" name="Marcador de encabezado 1"/>
          <p:cNvSpPr>
            <a:spLocks noGrp="1" noChangeShapeType="1"/>
          </p:cNvSpPr>
          <p:nvPr>
            <p:ph type="hdr"/>
          </p:nvPr>
        </p:nvSpPr>
        <p:spPr bwMode="auto">
          <a:xfrm>
            <a:off x="0" y="0"/>
            <a:ext cx="2971800" cy="458787"/>
          </a:xfrm>
          <a:prstGeom prst="rect">
            <a:avLst/>
          </a:prstGeom>
          <a:noFill/>
        </p:spPr>
        <p:txBody>
          <a:bodyPr lIns="91440" tIns="45720" rIns="91440" bIns="45720"/>
          <a:lstStyle/>
          <a:p>
            <a:pPr>
              <a:defRPr/>
            </a:pPr>
            <a:endParaRPr sz="1400"/>
          </a:p>
        </p:txBody>
      </p:sp>
      <p:sp>
        <p:nvSpPr>
          <p:cNvPr id="118436867" name="Marcador de fecha 2"/>
          <p:cNvSpPr>
            <a:spLocks noGrp="1" noChangeShapeType="1"/>
          </p:cNvSpPr>
          <p:nvPr>
            <p:ph type="dt" idx="1"/>
          </p:nvPr>
        </p:nvSpPr>
        <p:spPr bwMode="auto">
          <a:xfrm>
            <a:off x="3884612" y="0"/>
            <a:ext cx="2971800" cy="458787"/>
          </a:xfrm>
          <a:prstGeom prst="rect">
            <a:avLst/>
          </a:prstGeom>
          <a:noFill/>
        </p:spPr>
        <p:txBody>
          <a:bodyPr lIns="91440" tIns="45720" rIns="91440" bIns="45720"/>
          <a:lstStyle>
            <a:lvl1pPr marL="0" indent="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>
                <a:solidFill>
                  <a:schemeClr val="dk1"/>
                </a:solidFill>
                <a:latin typeface="Calibri"/>
              </a:defRPr>
            </a:lvl1pPr>
            <a:lvl2pPr marL="457200" indent="45720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>
                <a:solidFill>
                  <a:schemeClr val="dk1"/>
                </a:solidFill>
                <a:latin typeface="Calibri"/>
              </a:defRPr>
            </a:lvl2pPr>
            <a:lvl3pPr marL="914400" indent="91440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>
                <a:solidFill>
                  <a:schemeClr val="dk1"/>
                </a:solidFill>
                <a:latin typeface="Calibri"/>
              </a:defRPr>
            </a:lvl3pPr>
            <a:lvl4pPr marL="1371600" indent="137160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>
                <a:solidFill>
                  <a:schemeClr val="dk1"/>
                </a:solidFill>
                <a:latin typeface="Calibri"/>
              </a:defRPr>
            </a:lvl4pPr>
            <a:lvl5pPr marL="1828800" indent="182880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>
                <a:solidFill>
                  <a:schemeClr val="dk1"/>
                </a:solidFill>
                <a:latin typeface="Calibri"/>
              </a:defRPr>
            </a:lvl5pPr>
          </a:lstStyle>
          <a:p>
            <a:pPr marL="0" lvl="0" indent="0" algn="r">
              <a:spcBef>
                <a:spcPts val="0"/>
              </a:spcBef>
              <a:buNone/>
              <a:defRPr/>
            </a:pPr>
            <a:r>
              <a:rPr sz="1200"/>
              <a:t>*</a:t>
            </a:r>
            <a:endParaRPr/>
          </a:p>
        </p:txBody>
      </p:sp>
      <p:sp>
        <p:nvSpPr>
          <p:cNvPr id="1786402583" name="Marcador de imagen de diapositiva 3"/>
          <p:cNvSpPr>
            <a:spLocks noGrp="1" noRot="1" noChangeAspect="1" noChangeShapeType="1"/>
          </p:cNvSpPr>
          <p:nvPr>
            <p:ph type="sldImg" idx="2"/>
          </p:nvPr>
        </p:nvSpPr>
        <p:spPr bwMode="auto"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 lIns="91440" tIns="45720" rIns="91440" bIns="45720" anchor="ctr" anchorCtr="0"/>
          <a:lstStyle/>
          <a:p>
            <a:pPr>
              <a:defRPr/>
            </a:pPr>
            <a:endParaRPr sz="1400"/>
          </a:p>
        </p:txBody>
      </p:sp>
      <p:sp>
        <p:nvSpPr>
          <p:cNvPr id="1432183276" name="Marcador de notas 4"/>
          <p:cNvSpPr>
            <a:spLocks noGrp="1" noChangeShapeType="1"/>
          </p:cNvSpPr>
          <p:nvPr>
            <p:ph type="body" idx="3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</p:spPr>
        <p:txBody>
          <a:bodyPr lIns="91440" tIns="45720" rIns="91440" bIns="45720"/>
          <a:lstStyle>
            <a:lvl1pPr marL="0" indent="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dk1"/>
                </a:solidFill>
                <a:latin typeface="Calibri"/>
              </a:defRPr>
            </a:lvl1pPr>
            <a:lvl2pPr marL="457200" indent="45720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dk1"/>
                </a:solidFill>
                <a:latin typeface="Calibri"/>
              </a:defRPr>
            </a:lvl2pPr>
            <a:lvl3pPr marL="914400" indent="91440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dk1"/>
                </a:solidFill>
                <a:latin typeface="Calibri"/>
              </a:defRPr>
            </a:lvl3pPr>
            <a:lvl4pPr marL="1371600" indent="137160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dk1"/>
                </a:solidFill>
                <a:latin typeface="Calibri"/>
              </a:defRPr>
            </a:lvl4pPr>
            <a:lvl5pPr marL="1828800" indent="182880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dk1"/>
                </a:solidFill>
                <a:latin typeface="Calibri"/>
              </a:defRPr>
            </a:lvl5pPr>
          </a:lstStyle>
          <a:p>
            <a:pPr marL="0" lvl="0" indent="0">
              <a:spcBef>
                <a:spcPts val="0"/>
              </a:spcBef>
              <a:buNone/>
              <a:defRPr/>
            </a:pPr>
            <a:r>
              <a:t>Editar los estilos de texto del patrón</a:t>
            </a:r>
          </a:p>
          <a:p>
            <a:pPr marL="457200" lvl="1" indent="0">
              <a:spcBef>
                <a:spcPts val="0"/>
              </a:spcBef>
              <a:buNone/>
              <a:defRPr/>
            </a:pPr>
            <a:r>
              <a:t>Segundo nivel</a:t>
            </a:r>
          </a:p>
          <a:p>
            <a:pPr marL="914400" lvl="2" indent="0">
              <a:spcBef>
                <a:spcPts val="0"/>
              </a:spcBef>
              <a:buNone/>
              <a:defRPr/>
            </a:pPr>
            <a:r>
              <a:t>Tercer nivel</a:t>
            </a:r>
          </a:p>
          <a:p>
            <a:pPr marL="1371600" lvl="3" indent="0">
              <a:spcBef>
                <a:spcPts val="0"/>
              </a:spcBef>
              <a:buNone/>
              <a:defRPr/>
            </a:pPr>
            <a:r>
              <a:t>Cuarto nivel</a:t>
            </a:r>
          </a:p>
          <a:p>
            <a:pPr marL="1828800" lvl="4" indent="0">
              <a:spcBef>
                <a:spcPts val="0"/>
              </a:spcBef>
              <a:buNone/>
              <a:defRPr/>
            </a:pPr>
            <a:r>
              <a:t>Quinto nivel</a:t>
            </a:r>
          </a:p>
        </p:txBody>
      </p:sp>
      <p:sp>
        <p:nvSpPr>
          <p:cNvPr id="756888998" name="Marcador de pie de página 5"/>
          <p:cNvSpPr>
            <a:spLocks noGrp="1" noChangeShapeType="1"/>
          </p:cNvSpPr>
          <p:nvPr>
            <p:ph type="ftr" idx="4"/>
          </p:nvPr>
        </p:nvSpPr>
        <p:spPr bwMode="auto">
          <a:xfrm>
            <a:off x="0" y="8685212"/>
            <a:ext cx="2971800" cy="458787"/>
          </a:xfrm>
          <a:prstGeom prst="rect">
            <a:avLst/>
          </a:prstGeom>
          <a:noFill/>
        </p:spPr>
        <p:txBody>
          <a:bodyPr lIns="91440" tIns="45720" rIns="91440" bIns="45720" anchor="b"/>
          <a:lstStyle/>
          <a:p>
            <a:pPr>
              <a:defRPr/>
            </a:pPr>
            <a:endParaRPr sz="1400"/>
          </a:p>
        </p:txBody>
      </p:sp>
      <p:sp>
        <p:nvSpPr>
          <p:cNvPr id="1498105971" name="Marcador de número de diapositiva 6"/>
          <p:cNvSpPr>
            <a:spLocks noGrp="1" noChangeShapeType="1"/>
          </p:cNvSpPr>
          <p:nvPr>
            <p:ph type="sldNum" idx="5"/>
          </p:nvPr>
        </p:nvSpPr>
        <p:spPr bwMode="auto">
          <a:xfrm>
            <a:off x="3884612" y="8685212"/>
            <a:ext cx="2971800" cy="458787"/>
          </a:xfrm>
          <a:prstGeom prst="rect">
            <a:avLst/>
          </a:prstGeom>
          <a:noFill/>
        </p:spPr>
        <p:txBody>
          <a:bodyPr lIns="91440" tIns="45720" rIns="91440" bIns="45720" anchor="b"/>
          <a:lstStyle>
            <a:lvl1pPr marL="0" indent="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>
                <a:solidFill>
                  <a:schemeClr val="dk1"/>
                </a:solidFill>
                <a:latin typeface="Calibri"/>
              </a:defRPr>
            </a:lvl1pPr>
            <a:lvl2pPr marL="457200" indent="45720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>
                <a:solidFill>
                  <a:schemeClr val="dk1"/>
                </a:solidFill>
                <a:latin typeface="Calibri"/>
              </a:defRPr>
            </a:lvl2pPr>
            <a:lvl3pPr marL="914400" indent="91440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>
                <a:solidFill>
                  <a:schemeClr val="dk1"/>
                </a:solidFill>
                <a:latin typeface="Calibri"/>
              </a:defRPr>
            </a:lvl3pPr>
            <a:lvl4pPr marL="1371600" indent="137160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>
                <a:solidFill>
                  <a:schemeClr val="dk1"/>
                </a:solidFill>
                <a:latin typeface="Calibri"/>
              </a:defRPr>
            </a:lvl4pPr>
            <a:lvl5pPr marL="1828800" indent="182880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>
                <a:solidFill>
                  <a:schemeClr val="dk1"/>
                </a:solidFill>
                <a:latin typeface="Calibri"/>
              </a:defRPr>
            </a:lvl5pPr>
          </a:lstStyle>
          <a:p>
            <a:pPr marL="0" lvl="0" indent="0" algn="r">
              <a:spcBef>
                <a:spcPts val="0"/>
              </a:spcBef>
              <a:buNone/>
              <a:defRPr/>
            </a:pPr>
            <a:fld id="{D038279B-FC19-497E-A7D1-5ADD9CAF016F}" type="slidenum">
              <a:rPr lang="es-ES" sz="1200"/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/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85565494" name="1 Marcador de imagen de diapositiva"/>
          <p:cNvSpPr>
            <a:spLocks noGrp="1" noRot="1" noChangeAspect="1" noChangeShapeType="1"/>
          </p:cNvSpPr>
          <p:nvPr>
            <p:ph type="sldImg"/>
          </p:nvPr>
        </p:nvSpPr>
        <p:spPr bwMode="auto">
          <a:xfrm>
            <a:off x="1371600" y="1143000"/>
            <a:ext cx="4114800" cy="3086100"/>
          </a:xfrm>
          <a:prstGeom prst="rect">
            <a:avLst/>
          </a:prstGeom>
          <a:noFill/>
          <a:ln w="9524">
            <a:solidFill>
              <a:srgbClr val="000000"/>
            </a:solidFill>
            <a:miter/>
            <a:headEnd/>
            <a:tailEnd/>
          </a:ln>
        </p:spPr>
        <p:txBody>
          <a:bodyPr lIns="91440" tIns="45720" rIns="91440" bIns="45720" anchor="ctr" anchorCtr="0"/>
          <a:lstStyle/>
          <a:p>
            <a:pPr>
              <a:defRPr/>
            </a:pPr>
            <a:endParaRPr sz="1400"/>
          </a:p>
        </p:txBody>
      </p:sp>
      <p:sp>
        <p:nvSpPr>
          <p:cNvPr id="192768551" name="2 Marcador de notas"/>
          <p:cNvSpPr>
            <a:spLocks noGrp="1" noChangeShapeType="1"/>
          </p:cNvSpPr>
          <p:nvPr>
            <p:ph type="body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</p:spPr>
        <p:txBody>
          <a:bodyPr lIns="91440" tIns="45720" rIns="91440" bIns="45720" anchor="t"/>
          <a:lstStyle/>
          <a:p>
            <a:pPr>
              <a:defRPr/>
            </a:pPr>
            <a:endParaRPr sz="1400"/>
          </a:p>
        </p:txBody>
      </p:sp>
      <p:sp>
        <p:nvSpPr>
          <p:cNvPr id="478760555" name="3 Marcador de número de diapositiva"/>
          <p:cNvSpPr txBox="1">
            <a:spLocks noGrp="1" noChangeShapeType="1"/>
          </p:cNvSpPr>
          <p:nvPr>
            <p:ph type="sldNum"/>
          </p:nvPr>
        </p:nvSpPr>
        <p:spPr bwMode="auto">
          <a:xfrm>
            <a:off x="3884612" y="8685212"/>
            <a:ext cx="2971800" cy="458787"/>
          </a:xfrm>
          <a:prstGeom prst="rect">
            <a:avLst/>
          </a:prstGeom>
          <a:noFill/>
        </p:spPr>
        <p:txBody>
          <a:bodyPr lIns="91440" tIns="45720" rIns="91440" bIns="45720" anchor="b"/>
          <a:lstStyle/>
          <a:p>
            <a:pPr lvl="0" algn="r">
              <a:defRPr/>
            </a:pPr>
            <a:fld id="{D038279B-FC19-497E-A7D1-5ADD9CAF016F}" type="slidenum">
              <a:rPr lang="es-ES" sz="1200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67AD4825-DB3E-05E8-F8AE-458A03A765DE}" type="slidenum">
              <a:rPr/>
              <a:t>2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Title and Object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61270805" name="Shape 1026"/>
          <p:cNvSpPr>
            <a:spLocks noGrp="1" noChangeShapeType="1"/>
          </p:cNvSpPr>
          <p:nvPr>
            <p:ph type="title"/>
          </p:nvPr>
        </p:nvSpPr>
        <p:spPr bwMode="auto">
          <a:xfrm>
            <a:off x="457200" y="274637"/>
            <a:ext cx="8229600" cy="1143000"/>
          </a:xfrm>
          <a:prstGeom prst="rect">
            <a:avLst/>
          </a:prstGeom>
          <a:noFill/>
        </p:spPr>
        <p:txBody>
          <a:bodyPr lIns="91440" tIns="45720" rIns="91440" bIns="45720" anchor="ctr" anchorCtr="0"/>
          <a:lstStyle/>
          <a:p>
            <a:pPr marL="0" lvl="0" indent="0">
              <a:spcBef>
                <a:spcPts val="0"/>
              </a:spcBef>
              <a:buNone/>
              <a:defRPr/>
            </a:pPr>
            <a:r>
              <a:rPr lang="es-ES"/>
              <a:t>Haga clic para modificar el estilo de título del patrón</a:t>
            </a:r>
            <a:endParaRPr/>
          </a:p>
        </p:txBody>
      </p:sp>
      <p:sp>
        <p:nvSpPr>
          <p:cNvPr id="1764247501" name="Shape 1027"/>
          <p:cNvSpPr>
            <a:spLocks noGrp="1" noChangeShapeType="1"/>
          </p:cNvSpPr>
          <p:nvPr>
            <p:ph idx="1"/>
          </p:nvPr>
        </p:nvSpPr>
        <p:spPr bwMode="auto">
          <a:xfrm>
            <a:off x="457200" y="1600200"/>
            <a:ext cx="8229600" cy="4525962"/>
          </a:xfrm>
          <a:prstGeom prst="rect">
            <a:avLst/>
          </a:prstGeom>
          <a:noFill/>
        </p:spPr>
        <p:txBody>
          <a:bodyPr lIns="91440" tIns="45720" rIns="91440" bIns="45720"/>
          <a:lstStyle>
            <a:lvl1pPr marL="342900" indent="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har char="•"/>
              <a:defRPr sz="3200" b="0" i="0">
                <a:solidFill>
                  <a:schemeClr val="dk1"/>
                </a:solidFill>
                <a:latin typeface="Calibri"/>
              </a:defRPr>
            </a:lvl1pPr>
            <a:lvl2pPr marL="742950" indent="45720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har char="–"/>
              <a:defRPr sz="2800" b="0" i="0">
                <a:solidFill>
                  <a:schemeClr val="dk1"/>
                </a:solidFill>
                <a:latin typeface="Calibri"/>
              </a:defRPr>
            </a:lvl2pPr>
            <a:lvl3pPr marL="1143000" indent="91440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har char="•"/>
              <a:defRPr sz="2400" b="0" i="0">
                <a:solidFill>
                  <a:schemeClr val="dk1"/>
                </a:solidFill>
                <a:latin typeface="Calibri"/>
              </a:defRPr>
            </a:lvl3pPr>
            <a:lvl4pPr marL="1600200" indent="137160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har char="–"/>
              <a:defRPr sz="2000" b="0" i="0">
                <a:solidFill>
                  <a:schemeClr val="dk1"/>
                </a:solidFill>
                <a:latin typeface="Calibri"/>
              </a:defRPr>
            </a:lvl4pPr>
            <a:lvl5pPr marL="2057400" indent="182880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har char="»"/>
              <a:defRPr sz="2000" b="0" i="0">
                <a:solidFill>
                  <a:schemeClr val="dk1"/>
                </a:solidFill>
                <a:latin typeface="Calibri"/>
              </a:defRPr>
            </a:lvl5pPr>
          </a:lstStyle>
          <a:p>
            <a:pPr marL="342900" lvl="0" indent="-342900">
              <a:spcBef>
                <a:spcPts val="0"/>
              </a:spcBef>
              <a:buFont typeface="Arial"/>
              <a:buChar char="•"/>
              <a:defRPr/>
            </a:pPr>
            <a:r>
              <a:rPr lang="es-ES"/>
              <a:t>Haga clic para modificar el estilo de texto del patrón</a:t>
            </a:r>
            <a:endParaRPr/>
          </a:p>
          <a:p>
            <a:pPr marL="742950" lvl="1" indent="-285750">
              <a:spcBef>
                <a:spcPts val="0"/>
              </a:spcBef>
              <a:buChar char="–"/>
              <a:defRPr/>
            </a:pPr>
            <a:r>
              <a:rPr lang="es-ES"/>
              <a:t>Segundo nivel</a:t>
            </a:r>
            <a:endParaRPr/>
          </a:p>
          <a:p>
            <a:pPr marL="1143000" lvl="2" indent="-228600">
              <a:spcBef>
                <a:spcPts val="0"/>
              </a:spcBef>
              <a:buChar char="•"/>
              <a:defRPr/>
            </a:pPr>
            <a:r>
              <a:rPr lang="es-ES"/>
              <a:t>Tercer nivel</a:t>
            </a:r>
            <a:endParaRPr/>
          </a:p>
          <a:p>
            <a:pPr marL="1600200" lvl="3" indent="-228600">
              <a:spcBef>
                <a:spcPts val="0"/>
              </a:spcBef>
              <a:buChar char="–"/>
              <a:defRPr/>
            </a:pPr>
            <a:r>
              <a:rPr lang="es-ES"/>
              <a:t>Cuarto nivel</a:t>
            </a:r>
            <a:endParaRPr/>
          </a:p>
          <a:p>
            <a:pPr marL="2057400" lvl="4" indent="-228600">
              <a:spcBef>
                <a:spcPts val="0"/>
              </a:spcBef>
              <a:buChar char="»"/>
              <a:defRPr/>
            </a:pPr>
            <a:r>
              <a:rPr lang="es-ES"/>
              <a:t>Quinto nivel</a:t>
            </a:r>
            <a:endParaRPr/>
          </a:p>
        </p:txBody>
      </p:sp>
      <p:sp>
        <p:nvSpPr>
          <p:cNvPr id="802541340" name="Shape 1028"/>
          <p:cNvSpPr>
            <a:spLocks noGrp="1" noChangeShapeType="1"/>
          </p:cNvSpPr>
          <p:nvPr>
            <p:ph type="dt" idx="2"/>
          </p:nvPr>
        </p:nvSpPr>
        <p:spPr bwMode="auto">
          <a:xfrm>
            <a:off x="457200" y="6356350"/>
            <a:ext cx="2133600" cy="365125"/>
          </a:xfrm>
          <a:prstGeom prst="rect">
            <a:avLst/>
          </a:prstGeom>
          <a:noFill/>
        </p:spPr>
        <p:txBody>
          <a:bodyPr lIns="91440" tIns="45720" rIns="91440" bIns="45720" anchor="ctr" anchorCtr="0"/>
          <a:lstStyle>
            <a:lvl1pPr marL="0" indent="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>
                <a:solidFill>
                  <a:schemeClr val="dk1"/>
                </a:solidFill>
                <a:latin typeface="Calibri"/>
              </a:defRPr>
            </a:lvl1pPr>
            <a:lvl2pPr marL="457200" indent="45720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>
                <a:solidFill>
                  <a:schemeClr val="dk1"/>
                </a:solidFill>
                <a:latin typeface="Calibri"/>
              </a:defRPr>
            </a:lvl2pPr>
            <a:lvl3pPr marL="914400" indent="91440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>
                <a:solidFill>
                  <a:schemeClr val="dk1"/>
                </a:solidFill>
                <a:latin typeface="Calibri"/>
              </a:defRPr>
            </a:lvl3pPr>
            <a:lvl4pPr marL="1371600" indent="137160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>
                <a:solidFill>
                  <a:schemeClr val="dk1"/>
                </a:solidFill>
                <a:latin typeface="Calibri"/>
              </a:defRPr>
            </a:lvl4pPr>
            <a:lvl5pPr marL="1828800" indent="182880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>
                <a:solidFill>
                  <a:schemeClr val="dk1"/>
                </a:solidFill>
                <a:latin typeface="Calibri"/>
              </a:defRPr>
            </a:lvl5pPr>
          </a:lstStyle>
          <a:p>
            <a:pPr marL="0" lvl="0" indent="0">
              <a:spcBef>
                <a:spcPts val="0"/>
              </a:spcBef>
              <a:buNone/>
              <a:defRPr/>
            </a:pPr>
            <a:endParaRPr lang="en-US" sz="1200"/>
          </a:p>
        </p:txBody>
      </p:sp>
      <p:sp>
        <p:nvSpPr>
          <p:cNvPr id="1765456208" name="Shape 1029"/>
          <p:cNvSpPr>
            <a:spLocks noGrp="1" noChangeShapeType="1"/>
          </p:cNvSpPr>
          <p:nvPr>
            <p:ph type="ftr" idx="3"/>
          </p:nvPr>
        </p:nvSpPr>
        <p:spPr bwMode="auto">
          <a:xfrm>
            <a:off x="3124200" y="6356350"/>
            <a:ext cx="2895600" cy="365125"/>
          </a:xfrm>
          <a:prstGeom prst="rect">
            <a:avLst/>
          </a:prstGeom>
          <a:noFill/>
        </p:spPr>
        <p:txBody>
          <a:bodyPr lIns="91440" tIns="45720" rIns="91440" bIns="45720" anchor="ctr" anchorCtr="0"/>
          <a:lstStyle/>
          <a:p>
            <a:pPr>
              <a:defRPr/>
            </a:pPr>
            <a:endParaRPr sz="1400"/>
          </a:p>
        </p:txBody>
      </p:sp>
      <p:sp>
        <p:nvSpPr>
          <p:cNvPr id="1111966736" name="Shape 1030"/>
          <p:cNvSpPr>
            <a:spLocks noGrp="1" noChangeShapeType="1"/>
          </p:cNvSpPr>
          <p:nvPr>
            <p:ph type="sldNum" idx="4"/>
          </p:nvPr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lIns="91440" tIns="45720" rIns="91440" bIns="45720" anchor="ctr" anchorCtr="0"/>
          <a:lstStyle>
            <a:lvl1pPr marL="0" indent="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>
                <a:solidFill>
                  <a:schemeClr val="dk1"/>
                </a:solidFill>
                <a:latin typeface="Calibri"/>
              </a:defRPr>
            </a:lvl1pPr>
            <a:lvl2pPr marL="457200" indent="45720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>
                <a:solidFill>
                  <a:schemeClr val="dk1"/>
                </a:solidFill>
                <a:latin typeface="Calibri"/>
              </a:defRPr>
            </a:lvl2pPr>
            <a:lvl3pPr marL="914400" indent="91440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>
                <a:solidFill>
                  <a:schemeClr val="dk1"/>
                </a:solidFill>
                <a:latin typeface="Calibri"/>
              </a:defRPr>
            </a:lvl3pPr>
            <a:lvl4pPr marL="1371600" indent="137160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>
                <a:solidFill>
                  <a:schemeClr val="dk1"/>
                </a:solidFill>
                <a:latin typeface="Calibri"/>
              </a:defRPr>
            </a:lvl4pPr>
            <a:lvl5pPr marL="1828800" indent="182880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>
                <a:solidFill>
                  <a:schemeClr val="dk1"/>
                </a:solidFill>
                <a:latin typeface="Calibri"/>
              </a:defRPr>
            </a:lvl5pPr>
          </a:lstStyle>
          <a:p>
            <a:pPr marL="0" lvl="0" indent="0" algn="r">
              <a:spcBef>
                <a:spcPts val="0"/>
              </a:spcBef>
              <a:buNone/>
              <a:defRPr/>
            </a:pPr>
            <a:fld id="{D038279B-FC19-497E-A7D1-5ADD9CAF016F}" type="slidenum">
              <a:rPr lang="es-ES" sz="1200">
                <a:solidFill>
                  <a:srgbClr val="898989"/>
                </a:solidFill>
              </a:r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 userDrawn="1">
  <p:cSld name="1_Tema de Offic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75182416" name="1 Marcador de título"/>
          <p:cNvSpPr>
            <a:spLocks noGrp="1" noChangeShapeType="1"/>
          </p:cNvSpPr>
          <p:nvPr>
            <p:ph type="title"/>
          </p:nvPr>
        </p:nvSpPr>
        <p:spPr bwMode="auto">
          <a:xfrm>
            <a:off x="457200" y="274637"/>
            <a:ext cx="8229600" cy="1143000"/>
          </a:xfrm>
          <a:prstGeom prst="rect">
            <a:avLst/>
          </a:prstGeom>
          <a:noFill/>
        </p:spPr>
        <p:txBody>
          <a:bodyPr lIns="91440" tIns="45720" rIns="91440" bIns="45720" anchor="ctr" anchorCtr="0"/>
          <a:lstStyle/>
          <a:p>
            <a:pPr marL="0" lvl="0" indent="0">
              <a:spcBef>
                <a:spcPts val="0"/>
              </a:spcBef>
              <a:buNone/>
              <a:defRPr/>
            </a:pPr>
            <a:r>
              <a:rPr lang="es-ES"/>
              <a:t>Haga clic para modificar el estilo de título del patrón</a:t>
            </a:r>
            <a:endParaRPr/>
          </a:p>
        </p:txBody>
      </p:sp>
      <p:sp>
        <p:nvSpPr>
          <p:cNvPr id="1991298027" name="2 Marcador de texto"/>
          <p:cNvSpPr>
            <a:spLocks noGrp="1" noChangeShapeType="1"/>
          </p:cNvSpPr>
          <p:nvPr>
            <p:ph type="body" idx="1"/>
          </p:nvPr>
        </p:nvSpPr>
        <p:spPr bwMode="auto">
          <a:xfrm>
            <a:off x="457200" y="1600200"/>
            <a:ext cx="8229600" cy="4525962"/>
          </a:xfrm>
          <a:prstGeom prst="rect">
            <a:avLst/>
          </a:prstGeom>
          <a:noFill/>
        </p:spPr>
        <p:txBody>
          <a:bodyPr lIns="91440" tIns="45720" rIns="91440" bIns="45720"/>
          <a:lstStyle/>
          <a:p>
            <a:pPr marL="342900" lvl="0" indent="-342900">
              <a:spcBef>
                <a:spcPts val="0"/>
              </a:spcBef>
              <a:buFont typeface="Arial"/>
              <a:buChar char="•"/>
              <a:defRPr/>
            </a:pPr>
            <a:r>
              <a:rPr lang="es-ES"/>
              <a:t>Haga clic para modificar el estilo de texto del patrón</a:t>
            </a:r>
            <a:endParaRPr/>
          </a:p>
          <a:p>
            <a:pPr marL="742950" lvl="1" indent="-285750">
              <a:spcBef>
                <a:spcPts val="0"/>
              </a:spcBef>
              <a:buChar char="–"/>
              <a:defRPr/>
            </a:pPr>
            <a:r>
              <a:rPr lang="es-ES"/>
              <a:t>Segundo nivel</a:t>
            </a:r>
            <a:endParaRPr/>
          </a:p>
          <a:p>
            <a:pPr marL="1143000" lvl="2" indent="-228600">
              <a:spcBef>
                <a:spcPts val="0"/>
              </a:spcBef>
              <a:buChar char="•"/>
              <a:defRPr/>
            </a:pPr>
            <a:r>
              <a:rPr lang="es-ES"/>
              <a:t>Tercer nivel</a:t>
            </a:r>
            <a:endParaRPr/>
          </a:p>
          <a:p>
            <a:pPr marL="1600200" lvl="3" indent="-228600">
              <a:spcBef>
                <a:spcPts val="0"/>
              </a:spcBef>
              <a:buChar char="–"/>
              <a:defRPr/>
            </a:pPr>
            <a:r>
              <a:rPr lang="es-ES"/>
              <a:t>Cuarto nivel</a:t>
            </a:r>
            <a:endParaRPr/>
          </a:p>
          <a:p>
            <a:pPr marL="2057400" lvl="4" indent="-228600">
              <a:spcBef>
                <a:spcPts val="0"/>
              </a:spcBef>
              <a:buChar char="»"/>
              <a:defRPr/>
            </a:pPr>
            <a:r>
              <a:rPr lang="es-ES"/>
              <a:t>Quinto nivel</a:t>
            </a:r>
            <a:endParaRPr/>
          </a:p>
        </p:txBody>
      </p:sp>
      <p:sp>
        <p:nvSpPr>
          <p:cNvPr id="1351908028" name="3 Marcador de fecha"/>
          <p:cNvSpPr>
            <a:spLocks noGrp="1" noChangeShapeType="1"/>
          </p:cNvSpPr>
          <p:nvPr>
            <p:ph type="dt" idx="2"/>
          </p:nvPr>
        </p:nvSpPr>
        <p:spPr bwMode="auto">
          <a:xfrm>
            <a:off x="457200" y="6356350"/>
            <a:ext cx="2133600" cy="365125"/>
          </a:xfrm>
          <a:prstGeom prst="rect">
            <a:avLst/>
          </a:prstGeom>
          <a:noFill/>
        </p:spPr>
        <p:txBody>
          <a:bodyPr lIns="91440" tIns="45720" rIns="91440" bIns="45720" anchor="ctr" anchorCtr="0"/>
          <a:lstStyle/>
          <a:p>
            <a:pPr marL="0" lvl="0" indent="0">
              <a:spcBef>
                <a:spcPts val="0"/>
              </a:spcBef>
              <a:buNone/>
              <a:defRPr/>
            </a:pPr>
            <a:r>
              <a:rPr sz="1200">
                <a:solidFill>
                  <a:srgbClr val="898989"/>
                </a:solidFill>
              </a:rPr>
              <a:t>*</a:t>
            </a:r>
            <a:endParaRPr/>
          </a:p>
        </p:txBody>
      </p:sp>
      <p:sp>
        <p:nvSpPr>
          <p:cNvPr id="427456551" name="4 Marcador de pie de página"/>
          <p:cNvSpPr>
            <a:spLocks noGrp="1" noChangeShapeType="1"/>
          </p:cNvSpPr>
          <p:nvPr>
            <p:ph type="ftr" idx="3"/>
          </p:nvPr>
        </p:nvSpPr>
        <p:spPr bwMode="auto">
          <a:xfrm>
            <a:off x="3124200" y="6356350"/>
            <a:ext cx="2895600" cy="365125"/>
          </a:xfrm>
          <a:prstGeom prst="rect">
            <a:avLst/>
          </a:prstGeom>
          <a:noFill/>
        </p:spPr>
        <p:txBody>
          <a:bodyPr lIns="91440" tIns="45720" rIns="91440" bIns="45720" anchor="ctr" anchorCtr="0"/>
          <a:lstStyle/>
          <a:p>
            <a:pPr>
              <a:defRPr/>
            </a:pPr>
            <a:endParaRPr sz="1400"/>
          </a:p>
        </p:txBody>
      </p:sp>
      <p:sp>
        <p:nvSpPr>
          <p:cNvPr id="336390393" name="5 Marcador de número de diapositiva"/>
          <p:cNvSpPr>
            <a:spLocks noGrp="1" noChangeShapeType="1"/>
          </p:cNvSpPr>
          <p:nvPr>
            <p:ph type="sldNum" idx="4"/>
          </p:nvPr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lIns="91440" tIns="45720" rIns="91440" bIns="45720" anchor="ctr" anchorCtr="0"/>
          <a:lstStyle/>
          <a:p>
            <a:pPr marL="0" lvl="0" indent="0" algn="r">
              <a:spcBef>
                <a:spcPts val="0"/>
              </a:spcBef>
              <a:buNone/>
              <a:defRPr/>
            </a:pPr>
            <a:fld id="{D038279B-FC19-497E-A7D1-5ADD9CAF016F}" type="slidenum">
              <a:rPr lang="es-ES" sz="1200">
                <a:solidFill>
                  <a:srgbClr val="898989"/>
                </a:solidFill>
              </a:rPr>
              <a:t>‹Nº›</a:t>
            </a:fld>
            <a:endParaRPr/>
          </a:p>
        </p:txBody>
      </p:sp>
      <p:pic>
        <p:nvPicPr>
          <p:cNvPr id="1558404951" name="Imagen 1558404950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930318" y="274636"/>
            <a:ext cx="7283362" cy="2191897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Blank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49269687" name="1 Marcador de título"/>
          <p:cNvSpPr>
            <a:spLocks noGrp="1" noChangeShapeType="1"/>
          </p:cNvSpPr>
          <p:nvPr>
            <p:ph type="title"/>
          </p:nvPr>
        </p:nvSpPr>
        <p:spPr bwMode="auto">
          <a:xfrm>
            <a:off x="457200" y="274637"/>
            <a:ext cx="8229600" cy="1143000"/>
          </a:xfrm>
          <a:prstGeom prst="rect">
            <a:avLst/>
          </a:prstGeom>
          <a:noFill/>
        </p:spPr>
        <p:txBody>
          <a:bodyPr lIns="91440" tIns="45720" rIns="91440" bIns="45720" anchor="ctr" anchorCtr="0"/>
          <a:lstStyle/>
          <a:p>
            <a:pPr marL="0" lvl="0" indent="0">
              <a:spcBef>
                <a:spcPts val="0"/>
              </a:spcBef>
              <a:buNone/>
              <a:defRPr/>
            </a:pPr>
            <a:r>
              <a:rPr lang="es-ES"/>
              <a:t>Haga clic para modificar el estilo de título del patrón</a:t>
            </a:r>
            <a:endParaRPr/>
          </a:p>
        </p:txBody>
      </p:sp>
      <p:sp>
        <p:nvSpPr>
          <p:cNvPr id="813882061" name="2 Marcador de texto"/>
          <p:cNvSpPr>
            <a:spLocks noGrp="1" noChangeShapeType="1"/>
          </p:cNvSpPr>
          <p:nvPr>
            <p:ph type="body" idx="1"/>
          </p:nvPr>
        </p:nvSpPr>
        <p:spPr bwMode="auto">
          <a:xfrm>
            <a:off x="457200" y="1600200"/>
            <a:ext cx="8229600" cy="4525962"/>
          </a:xfrm>
          <a:prstGeom prst="rect">
            <a:avLst/>
          </a:prstGeom>
          <a:noFill/>
        </p:spPr>
        <p:txBody>
          <a:bodyPr lIns="91440" tIns="45720" rIns="91440" bIns="45720"/>
          <a:lstStyle>
            <a:lvl1pPr marL="342900" indent="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har char="•"/>
              <a:defRPr sz="3200" b="0" i="0">
                <a:solidFill>
                  <a:schemeClr val="dk1"/>
                </a:solidFill>
                <a:latin typeface="Calibri"/>
              </a:defRPr>
            </a:lvl1pPr>
            <a:lvl2pPr marL="742950" indent="45720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har char="–"/>
              <a:defRPr sz="2800" b="0" i="0">
                <a:solidFill>
                  <a:schemeClr val="dk1"/>
                </a:solidFill>
                <a:latin typeface="Calibri"/>
              </a:defRPr>
            </a:lvl2pPr>
            <a:lvl3pPr marL="1143000" indent="91440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har char="•"/>
              <a:defRPr sz="2400" b="0" i="0">
                <a:solidFill>
                  <a:schemeClr val="dk1"/>
                </a:solidFill>
                <a:latin typeface="Calibri"/>
              </a:defRPr>
            </a:lvl3pPr>
            <a:lvl4pPr marL="1600200" indent="137160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har char="–"/>
              <a:defRPr sz="2000" b="0" i="0">
                <a:solidFill>
                  <a:schemeClr val="dk1"/>
                </a:solidFill>
                <a:latin typeface="Calibri"/>
              </a:defRPr>
            </a:lvl4pPr>
            <a:lvl5pPr marL="2057400" indent="182880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har char="»"/>
              <a:defRPr sz="2000" b="0" i="0">
                <a:solidFill>
                  <a:schemeClr val="dk1"/>
                </a:solidFill>
                <a:latin typeface="Calibri"/>
              </a:defRPr>
            </a:lvl5pPr>
          </a:lstStyle>
          <a:p>
            <a:pPr marL="342900" lvl="0" indent="-342900">
              <a:spcBef>
                <a:spcPts val="0"/>
              </a:spcBef>
              <a:buFont typeface="Arial"/>
              <a:buChar char="•"/>
              <a:defRPr/>
            </a:pPr>
            <a:r>
              <a:rPr lang="es-ES"/>
              <a:t>Haga clic para modificar el estilo de texto del patrón</a:t>
            </a:r>
            <a:endParaRPr/>
          </a:p>
          <a:p>
            <a:pPr marL="742950" lvl="1" indent="-285750">
              <a:spcBef>
                <a:spcPts val="0"/>
              </a:spcBef>
              <a:buChar char="–"/>
              <a:defRPr/>
            </a:pPr>
            <a:r>
              <a:rPr lang="es-ES"/>
              <a:t>Segundo nivel</a:t>
            </a:r>
            <a:endParaRPr/>
          </a:p>
          <a:p>
            <a:pPr marL="1143000" lvl="2" indent="-228600">
              <a:spcBef>
                <a:spcPts val="0"/>
              </a:spcBef>
              <a:buChar char="•"/>
              <a:defRPr/>
            </a:pPr>
            <a:r>
              <a:rPr lang="es-ES"/>
              <a:t>Tercer nivel</a:t>
            </a:r>
            <a:endParaRPr/>
          </a:p>
          <a:p>
            <a:pPr marL="1600200" lvl="3" indent="-228600">
              <a:spcBef>
                <a:spcPts val="0"/>
              </a:spcBef>
              <a:buChar char="–"/>
              <a:defRPr/>
            </a:pPr>
            <a:r>
              <a:rPr lang="es-ES"/>
              <a:t>Cuarto nivel</a:t>
            </a:r>
            <a:endParaRPr/>
          </a:p>
          <a:p>
            <a:pPr marL="2057400" lvl="4" indent="-228600">
              <a:spcBef>
                <a:spcPts val="0"/>
              </a:spcBef>
              <a:buChar char="»"/>
              <a:defRPr/>
            </a:pPr>
            <a:r>
              <a:rPr lang="es-ES"/>
              <a:t>Quinto nivel</a:t>
            </a:r>
            <a:endParaRPr/>
          </a:p>
        </p:txBody>
      </p:sp>
      <p:sp>
        <p:nvSpPr>
          <p:cNvPr id="1169489756" name="3 Marcador de fecha"/>
          <p:cNvSpPr>
            <a:spLocks noGrp="1" noChangeShapeType="1"/>
          </p:cNvSpPr>
          <p:nvPr>
            <p:ph type="dt" idx="2"/>
          </p:nvPr>
        </p:nvSpPr>
        <p:spPr bwMode="auto">
          <a:xfrm>
            <a:off x="457200" y="6356350"/>
            <a:ext cx="2133600" cy="365125"/>
          </a:xfrm>
          <a:prstGeom prst="rect">
            <a:avLst/>
          </a:prstGeom>
          <a:noFill/>
        </p:spPr>
        <p:txBody>
          <a:bodyPr lIns="91440" tIns="45720" rIns="91440" bIns="45720" anchor="ctr" anchorCtr="0"/>
          <a:lstStyle>
            <a:lvl1pPr marL="0" indent="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>
                <a:solidFill>
                  <a:schemeClr val="dk1"/>
                </a:solidFill>
                <a:latin typeface="Calibri"/>
              </a:defRPr>
            </a:lvl1pPr>
            <a:lvl2pPr marL="457200" indent="45720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>
                <a:solidFill>
                  <a:schemeClr val="dk1"/>
                </a:solidFill>
                <a:latin typeface="Calibri"/>
              </a:defRPr>
            </a:lvl2pPr>
            <a:lvl3pPr marL="914400" indent="91440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>
                <a:solidFill>
                  <a:schemeClr val="dk1"/>
                </a:solidFill>
                <a:latin typeface="Calibri"/>
              </a:defRPr>
            </a:lvl3pPr>
            <a:lvl4pPr marL="1371600" indent="137160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>
                <a:solidFill>
                  <a:schemeClr val="dk1"/>
                </a:solidFill>
                <a:latin typeface="Calibri"/>
              </a:defRPr>
            </a:lvl4pPr>
            <a:lvl5pPr marL="1828800" indent="182880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>
                <a:solidFill>
                  <a:schemeClr val="dk1"/>
                </a:solidFill>
                <a:latin typeface="Calibri"/>
              </a:defRPr>
            </a:lvl5pPr>
          </a:lstStyle>
          <a:p>
            <a:pPr marL="0" lvl="0" indent="0">
              <a:spcBef>
                <a:spcPts val="0"/>
              </a:spcBef>
              <a:buNone/>
              <a:defRPr/>
            </a:pPr>
            <a:r>
              <a:rPr sz="1200">
                <a:solidFill>
                  <a:srgbClr val="898989"/>
                </a:solidFill>
              </a:rPr>
              <a:t>*</a:t>
            </a:r>
            <a:endParaRPr/>
          </a:p>
        </p:txBody>
      </p:sp>
      <p:sp>
        <p:nvSpPr>
          <p:cNvPr id="511983733" name="4 Marcador de pie de página"/>
          <p:cNvSpPr>
            <a:spLocks noGrp="1" noChangeShapeType="1"/>
          </p:cNvSpPr>
          <p:nvPr>
            <p:ph type="ftr" idx="3"/>
          </p:nvPr>
        </p:nvSpPr>
        <p:spPr bwMode="auto">
          <a:xfrm>
            <a:off x="3124200" y="6356350"/>
            <a:ext cx="2895600" cy="365125"/>
          </a:xfrm>
          <a:prstGeom prst="rect">
            <a:avLst/>
          </a:prstGeom>
          <a:noFill/>
        </p:spPr>
        <p:txBody>
          <a:bodyPr lIns="91440" tIns="45720" rIns="91440" bIns="45720" anchor="ctr" anchorCtr="0"/>
          <a:lstStyle/>
          <a:p>
            <a:pPr>
              <a:defRPr/>
            </a:pPr>
            <a:endParaRPr sz="1400"/>
          </a:p>
        </p:txBody>
      </p:sp>
      <p:sp>
        <p:nvSpPr>
          <p:cNvPr id="1089091009" name="5 Marcador de número de diapositiva"/>
          <p:cNvSpPr>
            <a:spLocks noGrp="1" noChangeShapeType="1"/>
          </p:cNvSpPr>
          <p:nvPr>
            <p:ph type="sldNum" idx="4"/>
          </p:nvPr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lIns="91440" tIns="45720" rIns="91440" bIns="45720" anchor="ctr" anchorCtr="0"/>
          <a:lstStyle>
            <a:lvl1pPr marL="0" indent="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>
                <a:solidFill>
                  <a:schemeClr val="dk1"/>
                </a:solidFill>
                <a:latin typeface="Calibri"/>
              </a:defRPr>
            </a:lvl1pPr>
            <a:lvl2pPr marL="457200" indent="45720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>
                <a:solidFill>
                  <a:schemeClr val="dk1"/>
                </a:solidFill>
                <a:latin typeface="Calibri"/>
              </a:defRPr>
            </a:lvl2pPr>
            <a:lvl3pPr marL="914400" indent="91440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>
                <a:solidFill>
                  <a:schemeClr val="dk1"/>
                </a:solidFill>
                <a:latin typeface="Calibri"/>
              </a:defRPr>
            </a:lvl3pPr>
            <a:lvl4pPr marL="1371600" indent="137160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>
                <a:solidFill>
                  <a:schemeClr val="dk1"/>
                </a:solidFill>
                <a:latin typeface="Calibri"/>
              </a:defRPr>
            </a:lvl4pPr>
            <a:lvl5pPr marL="1828800" indent="182880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>
                <a:solidFill>
                  <a:schemeClr val="dk1"/>
                </a:solidFill>
                <a:latin typeface="Calibri"/>
              </a:defRPr>
            </a:lvl5pPr>
          </a:lstStyle>
          <a:p>
            <a:pPr marL="0" lvl="0" indent="0" algn="r">
              <a:spcBef>
                <a:spcPts val="0"/>
              </a:spcBef>
              <a:buNone/>
              <a:defRPr/>
            </a:pPr>
            <a:fld id="{D038279B-FC19-497E-A7D1-5ADD9CAF016F}" type="slidenum">
              <a:rPr lang="es-ES" sz="1200">
                <a:solidFill>
                  <a:srgbClr val="898989"/>
                </a:solidFill>
              </a:rPr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marL="0" indent="0" algn="ctr" defTabSz="914400" rtl="0">
        <a:lnSpc>
          <a:spcPct val="100000"/>
        </a:lnSpc>
        <a:spcBef>
          <a:spcPts val="0"/>
        </a:spcBef>
        <a:spcAft>
          <a:spcPts val="0"/>
        </a:spcAft>
        <a:buNone/>
        <a:defRPr lang="es-ES" sz="4400" b="0" i="0">
          <a:solidFill>
            <a:schemeClr val="dk1"/>
          </a:solidFill>
          <a:latin typeface="Calibri"/>
        </a:defRPr>
      </a:lvl1pPr>
      <a:lvl2pPr marL="0" indent="0" algn="ctr" defTabSz="914400" rtl="0">
        <a:lnSpc>
          <a:spcPct val="100000"/>
        </a:lnSpc>
        <a:spcBef>
          <a:spcPts val="0"/>
        </a:spcBef>
        <a:spcAft>
          <a:spcPts val="0"/>
        </a:spcAft>
        <a:buNone/>
        <a:defRPr lang="es-ES" sz="4400" b="0" i="0">
          <a:solidFill>
            <a:schemeClr val="dk1"/>
          </a:solidFill>
          <a:latin typeface="Calibri"/>
        </a:defRPr>
      </a:lvl2pPr>
      <a:lvl3pPr marL="0" indent="0" algn="ctr" defTabSz="914400" rtl="0">
        <a:lnSpc>
          <a:spcPct val="100000"/>
        </a:lnSpc>
        <a:spcBef>
          <a:spcPts val="0"/>
        </a:spcBef>
        <a:spcAft>
          <a:spcPts val="0"/>
        </a:spcAft>
        <a:buNone/>
        <a:defRPr lang="es-ES" sz="4400" b="0" i="0">
          <a:solidFill>
            <a:schemeClr val="dk1"/>
          </a:solidFill>
          <a:latin typeface="Calibri"/>
        </a:defRPr>
      </a:lvl3pPr>
      <a:lvl4pPr marL="0" indent="0" algn="ctr" defTabSz="914400" rtl="0">
        <a:lnSpc>
          <a:spcPct val="100000"/>
        </a:lnSpc>
        <a:spcBef>
          <a:spcPts val="0"/>
        </a:spcBef>
        <a:spcAft>
          <a:spcPts val="0"/>
        </a:spcAft>
        <a:buNone/>
        <a:defRPr lang="es-ES" sz="4400" b="0" i="0">
          <a:solidFill>
            <a:schemeClr val="dk1"/>
          </a:solidFill>
          <a:latin typeface="Calibri"/>
        </a:defRPr>
      </a:lvl4pPr>
      <a:lvl5pPr marL="0" indent="0" algn="ctr" defTabSz="914400" rtl="0">
        <a:lnSpc>
          <a:spcPct val="100000"/>
        </a:lnSpc>
        <a:spcBef>
          <a:spcPts val="0"/>
        </a:spcBef>
        <a:spcAft>
          <a:spcPts val="0"/>
        </a:spcAft>
        <a:buNone/>
        <a:defRPr lang="es-ES" sz="4400" b="0" i="0">
          <a:solidFill>
            <a:schemeClr val="dk1"/>
          </a:solidFill>
          <a:latin typeface="Calibri"/>
        </a:defRPr>
      </a:lvl5pPr>
      <a:lvl6pPr>
        <a:defRPr lang="es-ES" sz="1800"/>
      </a:lvl6pPr>
      <a:lvl7pPr>
        <a:defRPr lang="es-ES" sz="1800"/>
      </a:lvl7pPr>
      <a:lvl8pPr>
        <a:defRPr lang="es-ES" sz="1800"/>
      </a:lvl8pPr>
      <a:lvl9pPr>
        <a:defRPr lang="es-ES" sz="1800"/>
      </a:lvl9pPr>
    </p:titleStyle>
    <p:bodyStyle>
      <a:lvl1pPr marL="342900" indent="0" algn="l" defTabSz="914400" rtl="0">
        <a:lnSpc>
          <a:spcPct val="100000"/>
        </a:lnSpc>
        <a:spcBef>
          <a:spcPts val="0"/>
        </a:spcBef>
        <a:spcAft>
          <a:spcPts val="0"/>
        </a:spcAft>
        <a:buFont typeface="Arial"/>
        <a:buChar char="•"/>
        <a:defRPr lang="es-ES" sz="3200" b="0" i="0">
          <a:solidFill>
            <a:schemeClr val="dk1"/>
          </a:solidFill>
          <a:latin typeface="Calibri"/>
        </a:defRPr>
      </a:lvl1pPr>
      <a:lvl2pPr marL="742950" indent="457200" algn="l" defTabSz="914400" rtl="0">
        <a:lnSpc>
          <a:spcPct val="100000"/>
        </a:lnSpc>
        <a:spcBef>
          <a:spcPts val="0"/>
        </a:spcBef>
        <a:spcAft>
          <a:spcPts val="0"/>
        </a:spcAft>
        <a:buChar char="–"/>
        <a:defRPr lang="es-ES" sz="2800" b="0" i="0">
          <a:solidFill>
            <a:schemeClr val="dk1"/>
          </a:solidFill>
          <a:latin typeface="Calibri"/>
        </a:defRPr>
      </a:lvl2pPr>
      <a:lvl3pPr marL="1143000" indent="914400" algn="l" defTabSz="914400" rtl="0">
        <a:lnSpc>
          <a:spcPct val="100000"/>
        </a:lnSpc>
        <a:spcBef>
          <a:spcPts val="0"/>
        </a:spcBef>
        <a:spcAft>
          <a:spcPts val="0"/>
        </a:spcAft>
        <a:buChar char="•"/>
        <a:defRPr lang="es-ES" sz="2400" b="0" i="0">
          <a:solidFill>
            <a:schemeClr val="dk1"/>
          </a:solidFill>
          <a:latin typeface="Calibri"/>
        </a:defRPr>
      </a:lvl3pPr>
      <a:lvl4pPr marL="1600200" indent="1371600" algn="l" defTabSz="914400" rtl="0">
        <a:lnSpc>
          <a:spcPct val="100000"/>
        </a:lnSpc>
        <a:spcBef>
          <a:spcPts val="0"/>
        </a:spcBef>
        <a:spcAft>
          <a:spcPts val="0"/>
        </a:spcAft>
        <a:buChar char="–"/>
        <a:defRPr lang="es-ES" sz="2000" b="0" i="0">
          <a:solidFill>
            <a:schemeClr val="dk1"/>
          </a:solidFill>
          <a:latin typeface="Calibri"/>
        </a:defRPr>
      </a:lvl4pPr>
      <a:lvl5pPr marL="2057400" indent="1828800" algn="l" defTabSz="914400" rtl="0">
        <a:lnSpc>
          <a:spcPct val="100000"/>
        </a:lnSpc>
        <a:spcBef>
          <a:spcPts val="0"/>
        </a:spcBef>
        <a:spcAft>
          <a:spcPts val="0"/>
        </a:spcAft>
        <a:buChar char="»"/>
        <a:defRPr lang="es-ES" sz="2000" b="0" i="0">
          <a:solidFill>
            <a:schemeClr val="dk1"/>
          </a:solidFill>
          <a:latin typeface="Calibri"/>
        </a:defRPr>
      </a:lvl5pPr>
      <a:lvl6pPr>
        <a:defRPr lang="es-ES" sz="1800"/>
      </a:lvl6pPr>
      <a:lvl7pPr>
        <a:defRPr lang="es-ES" sz="1800"/>
      </a:lvl7pPr>
      <a:lvl8pPr>
        <a:defRPr lang="es-ES" sz="1800"/>
      </a:lvl8pPr>
      <a:lvl9pPr>
        <a:defRPr lang="es-ES" sz="1800"/>
      </a:lvl9pPr>
    </p:bodyStyle>
    <p:otherStyle>
      <a:lvl1pPr marL="0" indent="0" algn="l" defTabSz="914400" rtl="0">
        <a:lnSpc>
          <a:spcPct val="100000"/>
        </a:lnSpc>
        <a:spcBef>
          <a:spcPts val="0"/>
        </a:spcBef>
        <a:spcAft>
          <a:spcPts val="0"/>
        </a:spcAft>
        <a:buNone/>
        <a:defRPr lang="es-ES" sz="1800" b="0" i="0">
          <a:solidFill>
            <a:schemeClr val="dk1"/>
          </a:solidFill>
          <a:latin typeface="Calibri"/>
          <a:ea typeface="Arial"/>
        </a:defRPr>
      </a:lvl1pPr>
      <a:lvl2pPr marL="457200" indent="457200" algn="l" defTabSz="914400" rtl="0">
        <a:lnSpc>
          <a:spcPct val="100000"/>
        </a:lnSpc>
        <a:spcBef>
          <a:spcPts val="0"/>
        </a:spcBef>
        <a:spcAft>
          <a:spcPts val="0"/>
        </a:spcAft>
        <a:buNone/>
        <a:defRPr lang="es-ES" sz="1800" b="0" i="0">
          <a:solidFill>
            <a:schemeClr val="dk1"/>
          </a:solidFill>
          <a:latin typeface="Calibri"/>
          <a:ea typeface="Arial"/>
        </a:defRPr>
      </a:lvl2pPr>
      <a:lvl3pPr marL="914400" indent="914400" algn="l" defTabSz="914400" rtl="0">
        <a:lnSpc>
          <a:spcPct val="100000"/>
        </a:lnSpc>
        <a:spcBef>
          <a:spcPts val="0"/>
        </a:spcBef>
        <a:spcAft>
          <a:spcPts val="0"/>
        </a:spcAft>
        <a:buNone/>
        <a:defRPr lang="es-ES" sz="1800" b="0" i="0">
          <a:solidFill>
            <a:schemeClr val="dk1"/>
          </a:solidFill>
          <a:latin typeface="Calibri"/>
          <a:ea typeface="Arial"/>
        </a:defRPr>
      </a:lvl3pPr>
      <a:lvl4pPr marL="1371600" indent="1371600" algn="l" defTabSz="914400" rtl="0">
        <a:lnSpc>
          <a:spcPct val="100000"/>
        </a:lnSpc>
        <a:spcBef>
          <a:spcPts val="0"/>
        </a:spcBef>
        <a:spcAft>
          <a:spcPts val="0"/>
        </a:spcAft>
        <a:buNone/>
        <a:defRPr lang="es-ES" sz="1800" b="0" i="0">
          <a:solidFill>
            <a:schemeClr val="dk1"/>
          </a:solidFill>
          <a:latin typeface="Calibri"/>
          <a:ea typeface="Arial"/>
        </a:defRPr>
      </a:lvl4pPr>
      <a:lvl5pPr marL="1828800" indent="1828800" algn="l" defTabSz="914400" rtl="0">
        <a:lnSpc>
          <a:spcPct val="100000"/>
        </a:lnSpc>
        <a:spcBef>
          <a:spcPts val="0"/>
        </a:spcBef>
        <a:spcAft>
          <a:spcPts val="0"/>
        </a:spcAft>
        <a:buNone/>
        <a:defRPr lang="es-ES" sz="1800" b="0" i="0">
          <a:solidFill>
            <a:schemeClr val="dk1"/>
          </a:solidFill>
          <a:latin typeface="Calibri"/>
          <a:ea typeface="Arial"/>
        </a:defRPr>
      </a:lvl5pPr>
      <a:lvl6pPr>
        <a:defRPr lang="es-ES" sz="1800"/>
      </a:lvl6pPr>
      <a:lvl7pPr>
        <a:defRPr lang="es-ES" sz="1800"/>
      </a:lvl7pPr>
      <a:lvl8pPr>
        <a:defRPr lang="es-ES" sz="1800"/>
      </a:lvl8pPr>
      <a:lvl9pPr>
        <a:defRPr lang="es-ES" sz="1800"/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22239442" name="1 Título"/>
          <p:cNvSpPr>
            <a:spLocks noGrp="1" noChangeShapeType="1"/>
          </p:cNvSpPr>
          <p:nvPr>
            <p:ph type="ctrTitle"/>
          </p:nvPr>
        </p:nvSpPr>
        <p:spPr bwMode="auto">
          <a:xfrm>
            <a:off x="685800" y="2333625"/>
            <a:ext cx="7772400" cy="1470025"/>
          </a:xfrm>
          <a:prstGeom prst="rect">
            <a:avLst/>
          </a:prstGeom>
        </p:spPr>
        <p:txBody>
          <a:bodyPr lIns="91440" tIns="45720" rIns="91440" bIns="45720" anchor="ctr" anchorCtr="0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marL="0" lvl="0" indent="0">
              <a:spcBef>
                <a:spcPts val="0"/>
              </a:spcBef>
              <a:buNone/>
              <a:defRPr/>
            </a:pPr>
            <a:r>
              <a:rPr lang="es-ES"/>
              <a:t>TITULO</a:t>
            </a:r>
            <a:endParaRPr/>
          </a:p>
        </p:txBody>
      </p:sp>
      <p:sp>
        <p:nvSpPr>
          <p:cNvPr id="1681983576" name="2 Subtítulo"/>
          <p:cNvSpPr>
            <a:spLocks noGrp="1" noChangeShapeType="1"/>
          </p:cNvSpPr>
          <p:nvPr>
            <p:ph type="subTitle"/>
          </p:nvPr>
        </p:nvSpPr>
        <p:spPr bwMode="auto">
          <a:xfrm>
            <a:off x="1354137" y="4089400"/>
            <a:ext cx="6400800" cy="406400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0" algn="ctr">
              <a:buNone/>
              <a:defRPr/>
            </a:lvl1pPr>
            <a:lvl2pPr marL="457200" algn="ctr">
              <a:buNone/>
              <a:defRPr/>
            </a:lvl2pPr>
            <a:lvl3pPr marL="914400" algn="ctr">
              <a:buNone/>
              <a:defRPr/>
            </a:lvl3pPr>
            <a:lvl4pPr marL="1371600" algn="ctr">
              <a:buNone/>
              <a:defRPr/>
            </a:lvl4pPr>
            <a:lvl5pPr marL="1828800" algn="ctr">
              <a:buNone/>
              <a:defRPr/>
            </a:lvl5pPr>
          </a:lstStyle>
          <a:p>
            <a:pPr marL="0" lvl="0" indent="0">
              <a:spcBef>
                <a:spcPts val="0"/>
              </a:spcBef>
              <a:buNone/>
              <a:defRPr/>
            </a:pPr>
            <a:r>
              <a:rPr lang="es-ES" sz="2000"/>
              <a:t>Autor/a</a:t>
            </a:r>
            <a:endParaRPr/>
          </a:p>
        </p:txBody>
      </p:sp>
      <p:sp>
        <p:nvSpPr>
          <p:cNvPr id="1510514245" name="2 Subtítulo"/>
          <p:cNvSpPr txBox="1">
            <a:spLocks noGrp="1" noChangeShapeType="1"/>
          </p:cNvSpPr>
          <p:nvPr/>
        </p:nvSpPr>
        <p:spPr bwMode="auto">
          <a:xfrm>
            <a:off x="1376361" y="4613275"/>
            <a:ext cx="6400800" cy="406400"/>
          </a:xfrm>
          <a:prstGeom prst="rect">
            <a:avLst/>
          </a:prstGeom>
          <a:noFill/>
        </p:spPr>
        <p:txBody>
          <a:bodyPr lIns="91440" tIns="45720" rIns="91440" bIns="45720"/>
          <a:lstStyle>
            <a:lvl1pPr marL="342900" indent="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har char="•"/>
              <a:defRPr sz="3200" b="0" i="0">
                <a:solidFill>
                  <a:schemeClr val="dk1"/>
                </a:solidFill>
                <a:latin typeface="Calibri"/>
              </a:defRPr>
            </a:lvl1pPr>
            <a:lvl2pPr marL="742950" indent="45720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har char="–"/>
              <a:defRPr sz="2800" b="0" i="0">
                <a:solidFill>
                  <a:schemeClr val="dk1"/>
                </a:solidFill>
                <a:latin typeface="Calibri"/>
              </a:defRPr>
            </a:lvl2pPr>
            <a:lvl3pPr marL="1143000" indent="91440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har char="•"/>
              <a:defRPr sz="2400" b="0" i="0">
                <a:solidFill>
                  <a:schemeClr val="dk1"/>
                </a:solidFill>
                <a:latin typeface="Calibri"/>
              </a:defRPr>
            </a:lvl3pPr>
            <a:lvl4pPr marL="1600200" indent="137160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har char="–"/>
              <a:defRPr sz="2000" b="0" i="0">
                <a:solidFill>
                  <a:schemeClr val="dk1"/>
                </a:solidFill>
                <a:latin typeface="Calibri"/>
              </a:defRPr>
            </a:lvl4pPr>
            <a:lvl5pPr marL="2057400" indent="182880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har char="»"/>
              <a:defRPr sz="2000" b="0" i="0">
                <a:solidFill>
                  <a:schemeClr val="dk1"/>
                </a:solidFill>
                <a:latin typeface="Calibri"/>
              </a:defRPr>
            </a:lvl5pPr>
          </a:lstStyle>
          <a:p>
            <a:pPr marL="0" lvl="0" indent="0" algn="ctr">
              <a:spcBef>
                <a:spcPts val="0"/>
              </a:spcBef>
              <a:buNone/>
              <a:defRPr/>
            </a:pPr>
            <a:r>
              <a:rPr sz="1600">
                <a:solidFill>
                  <a:srgbClr val="7F7F7F"/>
                </a:solidFill>
                <a:ea typeface="Arial"/>
              </a:rPr>
              <a:t>Organización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Default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AAAAAA"/>
      </a:accent3>
      <a:accent4>
        <a:srgbClr val="DCDCDC"/>
      </a:accent4>
      <a:accent5>
        <a:srgbClr val="DBF1FA"/>
      </a:accent5>
      <a:accent6>
        <a:srgbClr val="4B9DCA"/>
      </a:accent6>
      <a:hlink>
        <a:srgbClr val="0000FF"/>
      </a:hlink>
      <a:folHlink>
        <a:srgbClr val="800080"/>
      </a:folHlink>
    </a:clrScheme>
    <a:fontScheme name="default">
      <a:majorFont>
        <a:latin typeface="Calibri"/>
        <a:ea typeface="Arial"/>
        <a:cs typeface="Arial"/>
      </a:majorFont>
      <a:minorFont>
        <a:latin typeface="Arial"/>
        <a:ea typeface="Arial"/>
        <a:cs typeface="Arial"/>
      </a:minorFont>
    </a:fontScheme>
    <a:fmtScheme name="Default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>
    <a:extraClrScheme>
      <a:clrScheme name="Tema de Office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AAAAAA"/>
        </a:accent3>
        <a:accent4>
          <a:srgbClr val="DCDCDC"/>
        </a:accent4>
        <a:accent5>
          <a:srgbClr val="DBF1FA"/>
        </a:accent5>
        <a:accent6>
          <a:srgbClr val="4B9DCA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Default">
  <a:themeElements>
    <a:clrScheme name="Default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AAAAA"/>
      </a:accent3>
      <a:accent4>
        <a:srgbClr val="DCDCDC"/>
      </a:accent4>
      <a:accent5>
        <a:srgbClr val="DBF1FA"/>
      </a:accent5>
      <a:accent6>
        <a:srgbClr val="4B9DCA"/>
      </a:accent6>
      <a:hlink>
        <a:srgbClr val="0563C1"/>
      </a:hlink>
      <a:folHlink>
        <a:srgbClr val="954F72"/>
      </a:folHlink>
    </a:clrScheme>
    <a:fontScheme name="default">
      <a:majorFont>
        <a:latin typeface="Calibri"/>
        <a:ea typeface="Arial"/>
        <a:cs typeface="Arial"/>
      </a:majorFont>
      <a:minorFont>
        <a:latin typeface="Arial"/>
        <a:ea typeface="Arial"/>
        <a:cs typeface="Arial"/>
      </a:minorFont>
    </a:fontScheme>
    <a:fmtScheme name="Default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</Words>
  <Application>Microsoft Office PowerPoint</Application>
  <PresentationFormat>Presentación en pantalla (4:3)</PresentationFormat>
  <Paragraphs>5</Paragraphs>
  <Slides>2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5" baseType="lpstr">
      <vt:lpstr>Arial</vt:lpstr>
      <vt:lpstr>Calibri</vt:lpstr>
      <vt:lpstr>Tema de Office</vt:lpstr>
      <vt:lpstr>TITULO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TITULO</dc:title>
  <dc:creator>ual</dc:creator>
  <cp:lastModifiedBy>infopes infopes</cp:lastModifiedBy>
  <cp:revision>20</cp:revision>
  <dcterms:created xsi:type="dcterms:W3CDTF">2014-12-22T12:55:00Z</dcterms:created>
  <dcterms:modified xsi:type="dcterms:W3CDTF">2025-12-22T07:49:36Z</dcterms:modified>
</cp:coreProperties>
</file>