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docProps/core.xml" ContentType="application/vnd.openxmlformats-package.core-properties+xml"/>
  <Override PartName="/ppt/slideMasters/slideMaster1.xml" ContentType="application/vnd.openxmlformats-officedocument.presentationml.slideMaster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5"/>
  </p:notesMasterIdLst>
  <p:sldIdLst>
    <p:sldId id="256" r:id="rId4"/>
  </p:sldIdLst>
  <p:sldSz cx="16078200" cy="20104100" type="screen4x3"/>
  <p:notesSz cx="16078200" cy="20104100"/>
  <p:defaultTextStyle>
    <a:lvl1pPr marL="0" indent="0" algn="l" defTabSz="914400" rtl="0">
      <a:lnSpc>
        <a:spcPct val="100000"/>
      </a:lnSpc>
      <a:spcBef>
        <a:spcPts val="0"/>
      </a:spcBef>
      <a:spcAft>
        <a:spcPts val="0"/>
      </a:spcAft>
      <a:buNone/>
      <a:defRPr lang="es-ES" sz="1800" b="0" i="0">
        <a:solidFill>
          <a:schemeClr val="dk1"/>
        </a:solidFill>
        <a:latin typeface="Calibri"/>
      </a:defRPr>
    </a:lvl1pPr>
    <a:lvl2pPr marL="457200" indent="457200" algn="l" defTabSz="914400" rtl="0">
      <a:lnSpc>
        <a:spcPct val="100000"/>
      </a:lnSpc>
      <a:spcBef>
        <a:spcPts val="0"/>
      </a:spcBef>
      <a:spcAft>
        <a:spcPts val="0"/>
      </a:spcAft>
      <a:buNone/>
      <a:defRPr lang="es-ES" sz="1800" b="0" i="0">
        <a:solidFill>
          <a:schemeClr val="dk1"/>
        </a:solidFill>
        <a:latin typeface="Calibri"/>
      </a:defRPr>
    </a:lvl2pPr>
    <a:lvl3pPr marL="914400" indent="914400" algn="l" defTabSz="914400" rtl="0">
      <a:lnSpc>
        <a:spcPct val="100000"/>
      </a:lnSpc>
      <a:spcBef>
        <a:spcPts val="0"/>
      </a:spcBef>
      <a:spcAft>
        <a:spcPts val="0"/>
      </a:spcAft>
      <a:buNone/>
      <a:defRPr lang="es-ES" sz="1800" b="0" i="0">
        <a:solidFill>
          <a:schemeClr val="dk1"/>
        </a:solidFill>
        <a:latin typeface="Calibri"/>
      </a:defRPr>
    </a:lvl3pPr>
    <a:lvl4pPr marL="1371600" indent="1371600" algn="l" defTabSz="914400" rtl="0">
      <a:lnSpc>
        <a:spcPct val="100000"/>
      </a:lnSpc>
      <a:spcBef>
        <a:spcPts val="0"/>
      </a:spcBef>
      <a:spcAft>
        <a:spcPts val="0"/>
      </a:spcAft>
      <a:buNone/>
      <a:defRPr lang="es-ES" sz="1800" b="0" i="0">
        <a:solidFill>
          <a:schemeClr val="dk1"/>
        </a:solidFill>
        <a:latin typeface="Calibri"/>
      </a:defRPr>
    </a:lvl4pPr>
    <a:lvl5pPr marL="1828800" indent="1828800" algn="l" defTabSz="914400" rtl="0">
      <a:lnSpc>
        <a:spcPct val="100000"/>
      </a:lnSpc>
      <a:spcBef>
        <a:spcPts val="0"/>
      </a:spcBef>
      <a:spcAft>
        <a:spcPts val="0"/>
      </a:spcAft>
      <a:buNone/>
      <a:defRPr lang="es-ES" sz="1800" b="0" i="0">
        <a:solidFill>
          <a:schemeClr val="dk1"/>
        </a:solidFill>
        <a:latin typeface="Calibri"/>
      </a:defRPr>
    </a:lvl5pPr>
    <a:lvl6pPr>
      <a:defRPr lang="es-ES" sz="1800"/>
    </a:lvl6pPr>
    <a:lvl7pPr>
      <a:defRPr lang="es-ES" sz="1800"/>
    </a:lvl7pPr>
    <a:lvl8pPr>
      <a:defRPr lang="es-ES" sz="1800"/>
    </a:lvl8pPr>
    <a:lvl9pPr>
      <a:defRPr lang="es-ES" sz="1800"/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104" d="100"/>
          <a:sy n="104" d="100"/>
        </p:scale>
        <p:origin x="-1236" y="-90"/>
      </p:cViewPr>
      <p:guideLst>
        <p:guide pos="2160" orient="horz"/>
        <p:guide pos="2880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 /><Relationship Id="rId7" Type="http://schemas.openxmlformats.org/officeDocument/2006/relationships/tableStyles" Target="tableStyles.xml" /><Relationship Id="rId8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5591781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2073120618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08738800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803988961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36302900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1063830865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2194449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99932621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2198006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6518282-89B1-6F91-CA9A-9057B495172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and Object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8341385" name="Shape 1030"/>
          <p:cNvSpPr>
            <a:spLocks noChangeShapeType="1" noGrp="1"/>
          </p:cNvSpPr>
          <p:nvPr>
            <p:ph type="title" idx="0"/>
          </p:nvPr>
        </p:nvSpPr>
        <p:spPr bwMode="auto">
          <a:xfrm>
            <a:off x="804862" y="804862"/>
            <a:ext cx="14474825" cy="321627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2063374408" name="Shape 1031"/>
          <p:cNvSpPr>
            <a:spLocks noChangeShapeType="1" noGrp="1"/>
          </p:cNvSpPr>
          <p:nvPr>
            <p:ph idx="1"/>
          </p:nvPr>
        </p:nvSpPr>
        <p:spPr bwMode="auto">
          <a:xfrm>
            <a:off x="804862" y="4624386"/>
            <a:ext cx="14474825" cy="132683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298045973" name="Shape 1033"/>
          <p:cNvSpPr>
            <a:spLocks noChangeShapeType="1" noGrp="1"/>
          </p:cNvSpPr>
          <p:nvPr>
            <p:ph type="dt" idx="6"/>
          </p:nvPr>
        </p:nvSpPr>
        <p:spPr bwMode="auto">
          <a:xfrm>
            <a:off x="804862" y="18697575"/>
            <a:ext cx="3698875" cy="10048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endParaRPr lang="en-US"/>
          </a:p>
        </p:txBody>
      </p:sp>
      <p:sp>
        <p:nvSpPr>
          <p:cNvPr id="608426656" name="Shape 1032"/>
          <p:cNvSpPr>
            <a:spLocks noChangeShapeType="1" noGrp="1"/>
          </p:cNvSpPr>
          <p:nvPr>
            <p:ph type="ftr" idx="5"/>
          </p:nvPr>
        </p:nvSpPr>
        <p:spPr bwMode="auto">
          <a:xfrm>
            <a:off x="5468937" y="18697575"/>
            <a:ext cx="5146675" cy="10048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2136629036" name="Shape 1034"/>
          <p:cNvSpPr>
            <a:spLocks noChangeShapeType="1" noGrp="1"/>
          </p:cNvSpPr>
          <p:nvPr>
            <p:ph type="sldNum" idx="7"/>
          </p:nvPr>
        </p:nvSpPr>
        <p:spPr bwMode="auto">
          <a:xfrm>
            <a:off x="11580812" y="18697575"/>
            <a:ext cx="3698875" cy="10048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lang="es-ES">
                <a:solidFill>
                  <a:srgbClr val="898989"/>
                </a:solidFill>
              </a:rPr>
              <a:t>&lt;#&gt;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lt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4396956" name="bk object 17"/>
          <p:cNvSpPr>
            <a:spLocks noChangeShapeType="1" noGrp="1"/>
          </p:cNvSpPr>
          <p:nvPr/>
        </p:nvSpPr>
        <p:spPr bwMode="auto">
          <a:xfrm>
            <a:off x="8320087" y="9686925"/>
            <a:ext cx="7404100" cy="639762"/>
          </a:xfrm>
          <a:prstGeom prst="rect">
            <a:avLst/>
          </a:prstGeom>
          <a:blipFill>
            <a:blip r:embed="rId4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1079148986" name="bk object 18"/>
          <p:cNvSpPr>
            <a:spLocks noChangeShapeType="1" noGrp="1"/>
          </p:cNvSpPr>
          <p:nvPr/>
        </p:nvSpPr>
        <p:spPr bwMode="auto">
          <a:xfrm>
            <a:off x="9955212" y="10290175"/>
            <a:ext cx="4133850" cy="114300"/>
          </a:xfrm>
          <a:prstGeom prst="rect">
            <a:avLst/>
          </a:prstGeom>
          <a:blipFill>
            <a:blip r:embed="rId5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1422119649" name="bk object 19"/>
          <p:cNvSpPr>
            <a:spLocks noChangeShapeType="1" noGrp="1"/>
          </p:cNvSpPr>
          <p:nvPr/>
        </p:nvSpPr>
        <p:spPr bwMode="auto">
          <a:xfrm>
            <a:off x="9955212" y="9701212"/>
            <a:ext cx="4133850" cy="1587"/>
          </a:xfrm>
          <a:prstGeom prst="rect">
            <a:avLst/>
          </a:prstGeom>
          <a:blipFill>
            <a:blip r:embed="rId6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1800731150" name="Holder 2"/>
          <p:cNvSpPr>
            <a:spLocks noChangeShapeType="1" noGrp="1"/>
          </p:cNvSpPr>
          <p:nvPr>
            <p:ph type="title" idx="0"/>
          </p:nvPr>
        </p:nvSpPr>
        <p:spPr bwMode="auto">
          <a:xfrm>
            <a:off x="804862" y="804862"/>
            <a:ext cx="14474825" cy="321627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1090275402" name="Holder 3"/>
          <p:cNvSpPr>
            <a:spLocks noChangeShapeType="1" noGrp="1"/>
          </p:cNvSpPr>
          <p:nvPr>
            <p:ph type="body" idx="1"/>
          </p:nvPr>
        </p:nvSpPr>
        <p:spPr bwMode="auto">
          <a:xfrm>
            <a:off x="804862" y="4624386"/>
            <a:ext cx="14474825" cy="1326832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1393774989" name="Holder 4"/>
          <p:cNvSpPr>
            <a:spLocks noChangeShapeType="1" noGrp="1"/>
          </p:cNvSpPr>
          <p:nvPr>
            <p:ph type="ftr" idx="5"/>
          </p:nvPr>
        </p:nvSpPr>
        <p:spPr bwMode="auto">
          <a:xfrm>
            <a:off x="5468937" y="18697575"/>
            <a:ext cx="5146675" cy="10048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>
              <a:defRPr/>
            </a:pPr>
            <a:endParaRPr sz="1400"/>
          </a:p>
        </p:txBody>
      </p:sp>
      <p:sp>
        <p:nvSpPr>
          <p:cNvPr id="76957674" name="Holder 5"/>
          <p:cNvSpPr>
            <a:spLocks noChangeShapeType="1" noGrp="1"/>
          </p:cNvSpPr>
          <p:nvPr>
            <p:ph type="dt" idx="6"/>
          </p:nvPr>
        </p:nvSpPr>
        <p:spPr bwMode="auto">
          <a:xfrm>
            <a:off x="804862" y="18697575"/>
            <a:ext cx="3698875" cy="10048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>
              <a:spcBef>
                <a:spcPts val="0"/>
              </a:spcBef>
              <a:buNone/>
              <a:defRPr/>
            </a:pPr>
            <a:r>
              <a:rPr lang="en-US">
                <a:solidFill>
                  <a:srgbClr val="898989"/>
                </a:solidFill>
              </a:rPr>
              <a:t>*</a:t>
            </a:r>
            <a:endParaRPr/>
          </a:p>
        </p:txBody>
      </p:sp>
      <p:sp>
        <p:nvSpPr>
          <p:cNvPr id="967801447" name="Holder 6"/>
          <p:cNvSpPr>
            <a:spLocks noChangeShapeType="1" noGrp="1"/>
          </p:cNvSpPr>
          <p:nvPr>
            <p:ph type="sldNum" idx="7"/>
          </p:nvPr>
        </p:nvSpPr>
        <p:spPr bwMode="auto">
          <a:xfrm>
            <a:off x="11580812" y="18697575"/>
            <a:ext cx="3698875" cy="100488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marL="0" indent="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1pPr>
            <a:lvl2pPr marL="457200" indent="4572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2pPr>
            <a:lvl3pPr marL="914400" indent="9144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3pPr>
            <a:lvl4pPr marL="1371600" indent="13716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4pPr>
            <a:lvl5pPr marL="1828800" indent="1828800" algn="l" defTabSz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dk1"/>
                </a:solidFill>
                <a:latin typeface="Calibri"/>
              </a:defRPr>
            </a:lvl5pPr>
          </a:lstStyle>
          <a:p>
            <a:pPr marL="0" lvl="0" indent="0" algn="r">
              <a:spcBef>
                <a:spcPts val="0"/>
              </a:spcBef>
              <a:buNone/>
              <a:defRPr/>
            </a:pPr>
            <a:fld id="{D038279B-FC19-497E-A7D1-5ADD9CAF016F}" type="slidenum">
              <a:rPr lang="es-ES">
                <a:solidFill>
                  <a:srgbClr val="898989"/>
                </a:solidFill>
              </a:rPr>
              <a:t>*</a:t>
            </a:fld>
            <a:endParaRPr/>
          </a:p>
        </p:txBody>
      </p:sp>
      <p:pic>
        <p:nvPicPr>
          <p:cNvPr id="1467917375" name="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 flipH="0" flipV="0">
            <a:off x="8420038" y="236937"/>
            <a:ext cx="7460925" cy="224533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rtl="0">
        <a:spcBef>
          <a:spcPts val="0"/>
        </a:spcBef>
        <a:spcAft>
          <a:spcPts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>
        <a:spcBef>
          <a:spcPts val="0"/>
        </a:spcBef>
        <a:spcAft>
          <a:spcPts val="0"/>
        </a:spcAft>
        <a:defRPr>
          <a:solidFill>
            <a:schemeClr val="tx2"/>
          </a:solidFill>
          <a:latin typeface="Calibri"/>
        </a:defRPr>
      </a:lvl2pPr>
      <a:lvl3pPr algn="ctr" rtl="0">
        <a:spcBef>
          <a:spcPts val="0"/>
        </a:spcBef>
        <a:spcAft>
          <a:spcPts val="0"/>
        </a:spcAft>
        <a:defRPr>
          <a:solidFill>
            <a:schemeClr val="tx2"/>
          </a:solidFill>
          <a:latin typeface="Calibri"/>
        </a:defRPr>
      </a:lvl3pPr>
      <a:lvl4pPr algn="ctr" rtl="0">
        <a:spcBef>
          <a:spcPts val="0"/>
        </a:spcBef>
        <a:spcAft>
          <a:spcPts val="0"/>
        </a:spcAft>
        <a:defRPr>
          <a:solidFill>
            <a:schemeClr val="tx2"/>
          </a:solidFill>
          <a:latin typeface="Calibri"/>
        </a:defRPr>
      </a:lvl4pPr>
      <a:lvl5pPr algn="ctr" rtl="0">
        <a:spcBef>
          <a:spcPts val="0"/>
        </a:spcBef>
        <a:spcAft>
          <a:spcPts val="0"/>
        </a:spcAft>
        <a:defRPr>
          <a:solidFill>
            <a:schemeClr val="tx2"/>
          </a:solidFill>
          <a:latin typeface="Calibri"/>
        </a:defRPr>
      </a:lvl5pPr>
      <a:lvl6pPr marL="457200" algn="ctr" rtl="0">
        <a:spcBef>
          <a:spcPts val="0"/>
        </a:spcBef>
        <a:spcAft>
          <a:spcPts val="0"/>
        </a:spcAft>
        <a:defRPr>
          <a:solidFill>
            <a:schemeClr val="tx2"/>
          </a:solidFill>
          <a:latin typeface="Calibri"/>
        </a:defRPr>
      </a:lvl6pPr>
      <a:lvl7pPr marL="914400" algn="ctr" rtl="0">
        <a:spcBef>
          <a:spcPts val="0"/>
        </a:spcBef>
        <a:spcAft>
          <a:spcPts val="0"/>
        </a:spcAft>
        <a:defRPr>
          <a:solidFill>
            <a:schemeClr val="tx2"/>
          </a:solidFill>
          <a:latin typeface="Calibri"/>
        </a:defRPr>
      </a:lvl7pPr>
      <a:lvl8pPr marL="1371600" algn="ctr" rtl="0">
        <a:spcBef>
          <a:spcPts val="0"/>
        </a:spcBef>
        <a:spcAft>
          <a:spcPts val="0"/>
        </a:spcAft>
        <a:defRPr>
          <a:solidFill>
            <a:schemeClr val="tx2"/>
          </a:solidFill>
          <a:latin typeface="Calibri"/>
        </a:defRPr>
      </a:lvl8pPr>
      <a:lvl9pPr marL="1828800" algn="ctr" rtl="0">
        <a:spcBef>
          <a:spcPts val="0"/>
        </a:spcBef>
        <a:spcAft>
          <a:spcPts val="0"/>
        </a:spcAft>
        <a:defRPr>
          <a:solidFill>
            <a:schemeClr val="tx2"/>
          </a:solidFill>
          <a:latin typeface="Calibri"/>
        </a:defRPr>
      </a:lvl9pPr>
    </p:titleStyle>
    <p:bodyStyle>
      <a:lvl1pPr algn="l" rtl="0">
        <a:spcBef>
          <a:spcPts val="0"/>
        </a:spcBef>
        <a:spcAft>
          <a:spcPts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>
        <a:spcBef>
          <a:spcPts val="0"/>
        </a:spcBef>
        <a:spcAft>
          <a:spcPts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>
        <a:spcBef>
          <a:spcPts val="0"/>
        </a:spcBef>
        <a:spcAft>
          <a:spcPts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>
        <a:spcBef>
          <a:spcPts val="0"/>
        </a:spcBef>
        <a:spcAft>
          <a:spcPts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>
        <a:spcBef>
          <a:spcPts val="0"/>
        </a:spcBef>
        <a:spcAft>
          <a:spcPts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7150281" name="object 2"/>
          <p:cNvSpPr txBox="1">
            <a:spLocks noChangeShapeType="1" noGrp="1"/>
          </p:cNvSpPr>
          <p:nvPr/>
        </p:nvSpPr>
        <p:spPr bwMode="auto">
          <a:xfrm>
            <a:off x="8347075" y="9769475"/>
            <a:ext cx="7351712" cy="587375"/>
          </a:xfrm>
          <a:prstGeom prst="rect">
            <a:avLst/>
          </a:prstGeom>
          <a:solidFill>
            <a:srgbClr val="72BFC5"/>
          </a:solidFill>
          <a:ln w="5105">
            <a:solidFill>
              <a:srgbClr val="B6DCDF"/>
            </a:solidFill>
            <a:round/>
            <a:headEnd/>
            <a:tailEnd/>
          </a:ln>
        </p:spPr>
        <p:txBody>
          <a:bodyPr lIns="0" tIns="95884" rIns="0" bIns="0">
            <a:spAutoFit/>
          </a:bodyPr>
          <a:lstStyle/>
          <a:p>
            <a:pPr marL="1819275" lvl="0" indent="0">
              <a:spcBef>
                <a:spcPts val="750"/>
              </a:spcBef>
              <a:defRPr/>
            </a:pPr>
            <a:r>
              <a:rPr sz="2400" b="1" i="0" u="none">
                <a:latin typeface="Arial"/>
                <a:ea typeface="Arial"/>
              </a:rPr>
              <a:t>RESULTADOS/ RESULTS</a:t>
            </a:r>
            <a:endParaRPr/>
          </a:p>
        </p:txBody>
      </p:sp>
      <p:sp>
        <p:nvSpPr>
          <p:cNvPr id="1531068113" name="object 3"/>
          <p:cNvSpPr txBox="1">
            <a:spLocks noChangeShapeType="1" noGrp="1"/>
          </p:cNvSpPr>
          <p:nvPr/>
        </p:nvSpPr>
        <p:spPr bwMode="auto">
          <a:xfrm>
            <a:off x="385762" y="573087"/>
            <a:ext cx="9104312" cy="1643062"/>
          </a:xfrm>
          <a:prstGeom prst="rect">
            <a:avLst/>
          </a:prstGeom>
          <a:noFill/>
          <a:ln w="5105">
            <a:solidFill>
              <a:srgbClr val="DADADA"/>
            </a:solidFill>
            <a:round/>
            <a:headEnd/>
            <a:tailEnd/>
          </a:ln>
        </p:spPr>
        <p:txBody>
          <a:bodyPr lIns="0" tIns="96520" rIns="0" bIns="0">
            <a:spAutoFit/>
          </a:bodyPr>
          <a:lstStyle/>
          <a:p>
            <a:pPr lvl="0" algn="ctr">
              <a:spcBef>
                <a:spcPts val="763"/>
              </a:spcBef>
              <a:defRPr/>
            </a:pPr>
            <a:r>
              <a:rPr sz="3200" b="1" i="0" u="none">
                <a:latin typeface="Arial"/>
                <a:ea typeface="Arial"/>
              </a:rPr>
              <a:t>TÍTULO / TITLE</a:t>
            </a:r>
            <a:endParaRPr/>
          </a:p>
        </p:txBody>
      </p:sp>
      <p:sp>
        <p:nvSpPr>
          <p:cNvPr id="553289980" name="object 4"/>
          <p:cNvSpPr txBox="1">
            <a:spLocks noChangeShapeType="1" noGrp="1"/>
          </p:cNvSpPr>
          <p:nvPr/>
        </p:nvSpPr>
        <p:spPr bwMode="auto">
          <a:xfrm>
            <a:off x="4398962" y="2649536"/>
            <a:ext cx="1925637" cy="766762"/>
          </a:xfrm>
          <a:prstGeom prst="rect">
            <a:avLst/>
          </a:prstGeom>
          <a:noFill/>
        </p:spPr>
        <p:txBody>
          <a:bodyPr lIns="0" tIns="11430" rIns="0" bIns="0">
            <a:spAutoFit/>
          </a:bodyPr>
          <a:lstStyle/>
          <a:p>
            <a:pPr marL="63500" lvl="0" indent="0">
              <a:spcBef>
                <a:spcPts val="88"/>
              </a:spcBef>
              <a:defRPr/>
            </a:pPr>
            <a:r>
              <a:rPr b="0" i="1" u="none">
                <a:latin typeface="Arial"/>
                <a:ea typeface="Arial"/>
              </a:rPr>
              <a:t>Autores / Authors</a:t>
            </a:r>
            <a:endParaRPr lang="en-US"/>
          </a:p>
          <a:p>
            <a:pPr marL="63500" lvl="0" indent="0">
              <a:spcBef>
                <a:spcPts val="1400"/>
              </a:spcBef>
              <a:defRPr/>
            </a:pPr>
            <a:r>
              <a:rPr>
                <a:latin typeface="Arial"/>
                <a:ea typeface="Arial"/>
              </a:rPr>
              <a:t>Filiación / Hospital</a:t>
            </a:r>
            <a:endParaRPr/>
          </a:p>
        </p:txBody>
      </p:sp>
      <p:sp>
        <p:nvSpPr>
          <p:cNvPr id="1574278236" name="object 5"/>
          <p:cNvSpPr>
            <a:spLocks noChangeShapeType="1" noGrp="1"/>
          </p:cNvSpPr>
          <p:nvPr/>
        </p:nvSpPr>
        <p:spPr bwMode="auto">
          <a:xfrm>
            <a:off x="358775" y="3924300"/>
            <a:ext cx="5103812" cy="639762"/>
          </a:xfrm>
          <a:prstGeom prst="rect">
            <a:avLst/>
          </a:prstGeom>
          <a:blipFill>
            <a:blip r:embed="rId3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52797313" name="object 6"/>
          <p:cNvSpPr>
            <a:spLocks noChangeShapeType="1" noGrp="1"/>
          </p:cNvSpPr>
          <p:nvPr/>
        </p:nvSpPr>
        <p:spPr bwMode="auto">
          <a:xfrm>
            <a:off x="842962" y="4527550"/>
            <a:ext cx="4135437" cy="114300"/>
          </a:xfrm>
          <a:prstGeom prst="rect">
            <a:avLst/>
          </a:prstGeom>
          <a:blipFill>
            <a:blip r:embed="rId4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2090830386" name="object 7"/>
          <p:cNvSpPr>
            <a:spLocks noChangeShapeType="1" noGrp="1"/>
          </p:cNvSpPr>
          <p:nvPr/>
        </p:nvSpPr>
        <p:spPr bwMode="auto">
          <a:xfrm>
            <a:off x="842962" y="3938587"/>
            <a:ext cx="4135437" cy="1587"/>
          </a:xfrm>
          <a:prstGeom prst="rect">
            <a:avLst/>
          </a:prstGeom>
          <a:blipFill>
            <a:blip r:embed="rId5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960640877" name="object 8"/>
          <p:cNvSpPr>
            <a:spLocks noChangeShapeType="1" noGrp="1"/>
          </p:cNvSpPr>
          <p:nvPr/>
        </p:nvSpPr>
        <p:spPr bwMode="auto">
          <a:xfrm>
            <a:off x="385762" y="3940175"/>
            <a:ext cx="5049837" cy="587375"/>
          </a:xfrm>
          <a:prstGeom prst="rect">
            <a:avLst/>
          </a:prstGeom>
          <a:blipFill>
            <a:blip r:embed="rId6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264082642" name="object 9"/>
          <p:cNvSpPr txBox="1">
            <a:spLocks noChangeShapeType="1" noGrp="1"/>
          </p:cNvSpPr>
          <p:nvPr/>
        </p:nvSpPr>
        <p:spPr bwMode="auto">
          <a:xfrm>
            <a:off x="385762" y="3940175"/>
            <a:ext cx="5049837" cy="587375"/>
          </a:xfrm>
          <a:prstGeom prst="rect">
            <a:avLst/>
          </a:prstGeom>
          <a:noFill/>
          <a:ln w="5105">
            <a:solidFill>
              <a:srgbClr val="2F2F98"/>
            </a:solidFill>
            <a:round/>
            <a:headEnd/>
            <a:tailEnd/>
          </a:ln>
        </p:spPr>
        <p:txBody>
          <a:bodyPr lIns="0" tIns="95884" rIns="0" bIns="0">
            <a:spAutoFit/>
          </a:bodyPr>
          <a:lstStyle/>
          <a:p>
            <a:pPr marL="666750" lvl="0" indent="0">
              <a:spcBef>
                <a:spcPts val="750"/>
              </a:spcBef>
              <a:defRPr/>
            </a:pPr>
            <a:r>
              <a:rPr sz="2400" b="1" i="0" u="none">
                <a:latin typeface="Arial"/>
                <a:ea typeface="Arial"/>
              </a:rPr>
              <a:t>OBJETIVOS/ OBJETIVES</a:t>
            </a:r>
            <a:endParaRPr/>
          </a:p>
        </p:txBody>
      </p:sp>
      <p:sp>
        <p:nvSpPr>
          <p:cNvPr id="795639777" name="object 10"/>
          <p:cNvSpPr>
            <a:spLocks noChangeShapeType="1" noGrp="1"/>
          </p:cNvSpPr>
          <p:nvPr/>
        </p:nvSpPr>
        <p:spPr bwMode="auto">
          <a:xfrm>
            <a:off x="5718175" y="3924300"/>
            <a:ext cx="10006012" cy="639762"/>
          </a:xfrm>
          <a:prstGeom prst="rect">
            <a:avLst/>
          </a:prstGeom>
          <a:blipFill>
            <a:blip r:embed="rId7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1332262336" name="object 11"/>
          <p:cNvSpPr>
            <a:spLocks noChangeShapeType="1" noGrp="1"/>
          </p:cNvSpPr>
          <p:nvPr/>
        </p:nvSpPr>
        <p:spPr bwMode="auto">
          <a:xfrm>
            <a:off x="9063037" y="4527550"/>
            <a:ext cx="3313112" cy="114300"/>
          </a:xfrm>
          <a:prstGeom prst="rect">
            <a:avLst/>
          </a:prstGeom>
          <a:blipFill>
            <a:blip r:embed="rId8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1107093611" name="object 12"/>
          <p:cNvSpPr>
            <a:spLocks noChangeShapeType="1" noGrp="1"/>
          </p:cNvSpPr>
          <p:nvPr/>
        </p:nvSpPr>
        <p:spPr bwMode="auto">
          <a:xfrm>
            <a:off x="9063037" y="3938587"/>
            <a:ext cx="3313112" cy="1587"/>
          </a:xfrm>
          <a:prstGeom prst="rect">
            <a:avLst/>
          </a:prstGeom>
          <a:blipFill>
            <a:blip r:embed="rId9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736201492" name="object 13"/>
          <p:cNvSpPr txBox="1">
            <a:spLocks noChangeShapeType="1" noGrp="1"/>
          </p:cNvSpPr>
          <p:nvPr/>
        </p:nvSpPr>
        <p:spPr bwMode="auto">
          <a:xfrm>
            <a:off x="5743575" y="3940175"/>
            <a:ext cx="9955212" cy="587375"/>
          </a:xfrm>
          <a:prstGeom prst="rect">
            <a:avLst/>
          </a:prstGeom>
          <a:solidFill>
            <a:srgbClr val="FFFF00"/>
          </a:solidFill>
          <a:ln w="5105">
            <a:solidFill>
              <a:srgbClr val="B6DCDF"/>
            </a:solidFill>
            <a:round/>
            <a:headEnd/>
            <a:tailEnd/>
          </a:ln>
        </p:spPr>
        <p:txBody>
          <a:bodyPr lIns="0" tIns="95884" rIns="0" bIns="0">
            <a:spAutoFit/>
          </a:bodyPr>
          <a:lstStyle/>
          <a:p>
            <a:pPr lvl="0" algn="ctr">
              <a:spcBef>
                <a:spcPts val="750"/>
              </a:spcBef>
              <a:defRPr/>
            </a:pPr>
            <a:r>
              <a:rPr sz="2400" b="1" i="0" u="none">
                <a:latin typeface="Arial"/>
                <a:ea typeface="Arial"/>
              </a:rPr>
              <a:t>MÉTODO/ METHOD</a:t>
            </a:r>
            <a:endParaRPr/>
          </a:p>
        </p:txBody>
      </p:sp>
      <p:sp>
        <p:nvSpPr>
          <p:cNvPr id="1858017510" name="object 14"/>
          <p:cNvSpPr>
            <a:spLocks noChangeShapeType="1" noGrp="1"/>
          </p:cNvSpPr>
          <p:nvPr/>
        </p:nvSpPr>
        <p:spPr bwMode="auto">
          <a:xfrm>
            <a:off x="358775" y="15786100"/>
            <a:ext cx="10007600" cy="639762"/>
          </a:xfrm>
          <a:prstGeom prst="rect">
            <a:avLst/>
          </a:prstGeom>
          <a:blipFill>
            <a:blip r:embed="rId10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1439161030" name="object 15"/>
          <p:cNvSpPr>
            <a:spLocks noChangeShapeType="1" noGrp="1"/>
          </p:cNvSpPr>
          <p:nvPr/>
        </p:nvSpPr>
        <p:spPr bwMode="auto">
          <a:xfrm>
            <a:off x="2652712" y="16387762"/>
            <a:ext cx="5416550" cy="114300"/>
          </a:xfrm>
          <a:prstGeom prst="rect">
            <a:avLst/>
          </a:prstGeom>
          <a:blipFill>
            <a:blip r:embed="rId11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3428540" name="object 16"/>
          <p:cNvSpPr>
            <a:spLocks noChangeShapeType="1" noGrp="1"/>
          </p:cNvSpPr>
          <p:nvPr/>
        </p:nvSpPr>
        <p:spPr bwMode="auto">
          <a:xfrm>
            <a:off x="2652712" y="15798800"/>
            <a:ext cx="5416550" cy="3175"/>
          </a:xfrm>
          <a:prstGeom prst="rect">
            <a:avLst/>
          </a:prstGeom>
          <a:blipFill>
            <a:blip r:embed="rId12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1742760526" name="object 17"/>
          <p:cNvSpPr txBox="1">
            <a:spLocks noChangeShapeType="1" noGrp="1"/>
          </p:cNvSpPr>
          <p:nvPr/>
        </p:nvSpPr>
        <p:spPr bwMode="auto">
          <a:xfrm>
            <a:off x="385762" y="15801975"/>
            <a:ext cx="9953625" cy="585787"/>
          </a:xfrm>
          <a:prstGeom prst="rect">
            <a:avLst/>
          </a:prstGeom>
          <a:solidFill>
            <a:srgbClr val="FF99CC"/>
          </a:solidFill>
          <a:ln w="5105">
            <a:solidFill>
              <a:srgbClr val="B6DCDF"/>
            </a:solidFill>
            <a:round/>
            <a:headEnd/>
            <a:tailEnd/>
          </a:ln>
        </p:spPr>
        <p:txBody>
          <a:bodyPr lIns="0" tIns="95884" rIns="0" bIns="0">
            <a:spAutoFit/>
          </a:bodyPr>
          <a:lstStyle/>
          <a:p>
            <a:pPr marL="2478087" lvl="0" indent="0">
              <a:spcBef>
                <a:spcPts val="750"/>
              </a:spcBef>
              <a:defRPr/>
            </a:pPr>
            <a:r>
              <a:rPr sz="2400" b="1" i="0" u="none">
                <a:latin typeface="Arial"/>
                <a:ea typeface="Arial"/>
              </a:rPr>
              <a:t>CONCLUSIONES/ CONCLUSIONS</a:t>
            </a:r>
            <a:endParaRPr/>
          </a:p>
        </p:txBody>
      </p:sp>
      <p:sp>
        <p:nvSpPr>
          <p:cNvPr id="836438012" name="object 18"/>
          <p:cNvSpPr txBox="1">
            <a:spLocks noChangeShapeType="1" noGrp="1"/>
          </p:cNvSpPr>
          <p:nvPr/>
        </p:nvSpPr>
        <p:spPr bwMode="auto">
          <a:xfrm>
            <a:off x="385762" y="4865687"/>
            <a:ext cx="5049837" cy="4659312"/>
          </a:xfrm>
          <a:prstGeom prst="rect">
            <a:avLst/>
          </a:prstGeom>
          <a:noFill/>
          <a:ln w="5105">
            <a:solidFill>
              <a:srgbClr val="DADADA"/>
            </a:solidFill>
            <a:round/>
            <a:headEnd/>
            <a:tailEnd/>
          </a:ln>
        </p:spPr>
        <p:txBody>
          <a:bodyPr lIns="0" tIns="97790" rIns="0" bIns="0">
            <a:spAutoFit/>
          </a:bodyPr>
          <a:lstStyle/>
          <a:p>
            <a:pPr lvl="0" algn="ctr">
              <a:spcBef>
                <a:spcPts val="773"/>
              </a:spcBef>
              <a:defRPr/>
            </a:pPr>
            <a:r>
              <a:rPr sz="2000">
                <a:latin typeface="Arial"/>
                <a:ea typeface="Arial"/>
              </a:rPr>
              <a:t>Texto / Text</a:t>
            </a:r>
            <a:endParaRPr/>
          </a:p>
        </p:txBody>
      </p:sp>
      <p:sp>
        <p:nvSpPr>
          <p:cNvPr id="1150042790" name="object 19"/>
          <p:cNvSpPr txBox="1">
            <a:spLocks noChangeShapeType="1" noGrp="1"/>
          </p:cNvSpPr>
          <p:nvPr/>
        </p:nvSpPr>
        <p:spPr bwMode="auto">
          <a:xfrm>
            <a:off x="5743575" y="4865687"/>
            <a:ext cx="9955212" cy="4341812"/>
          </a:xfrm>
          <a:prstGeom prst="rect">
            <a:avLst/>
          </a:prstGeom>
          <a:noFill/>
          <a:ln w="5105">
            <a:solidFill>
              <a:srgbClr val="DADADA"/>
            </a:solidFill>
            <a:round/>
            <a:headEnd/>
            <a:tailEnd/>
          </a:ln>
        </p:spPr>
        <p:txBody>
          <a:bodyPr lIns="0" tIns="97790" rIns="0" bIns="0">
            <a:spAutoFit/>
          </a:bodyPr>
          <a:lstStyle/>
          <a:p>
            <a:pPr lvl="0" algn="ctr">
              <a:spcBef>
                <a:spcPts val="773"/>
              </a:spcBef>
              <a:defRPr/>
            </a:pPr>
            <a:r>
              <a:rPr sz="2000">
                <a:latin typeface="Arial"/>
                <a:ea typeface="Arial"/>
              </a:rPr>
              <a:t>Texto / Text</a:t>
            </a:r>
            <a:endParaRPr/>
          </a:p>
        </p:txBody>
      </p:sp>
      <p:sp>
        <p:nvSpPr>
          <p:cNvPr id="1779582841" name="object 20"/>
          <p:cNvSpPr txBox="1">
            <a:spLocks noChangeShapeType="1" noGrp="1"/>
          </p:cNvSpPr>
          <p:nvPr/>
        </p:nvSpPr>
        <p:spPr bwMode="auto">
          <a:xfrm>
            <a:off x="10647362" y="16708437"/>
            <a:ext cx="5051424" cy="1909762"/>
          </a:xfrm>
          <a:prstGeom prst="rect">
            <a:avLst/>
          </a:prstGeom>
          <a:noFill/>
          <a:ln w="5105">
            <a:solidFill>
              <a:srgbClr val="DADADA"/>
            </a:solidFill>
            <a:round/>
            <a:headEnd/>
            <a:tailEnd/>
          </a:ln>
        </p:spPr>
        <p:txBody>
          <a:bodyPr lIns="0" tIns="95884" rIns="0" bIns="0">
            <a:spAutoFit/>
          </a:bodyPr>
          <a:lstStyle/>
          <a:p>
            <a:pPr marL="204787" lvl="0" indent="0">
              <a:spcBef>
                <a:spcPts val="750"/>
              </a:spcBef>
              <a:defRPr/>
            </a:pPr>
            <a:r>
              <a:rPr>
                <a:latin typeface="Arial"/>
                <a:ea typeface="Arial"/>
              </a:rPr>
              <a:t>Texto / Text</a:t>
            </a:r>
            <a:endParaRPr/>
          </a:p>
        </p:txBody>
      </p:sp>
      <p:sp>
        <p:nvSpPr>
          <p:cNvPr id="855885558" name="object 21"/>
          <p:cNvSpPr txBox="1">
            <a:spLocks noChangeShapeType="1" noGrp="1"/>
          </p:cNvSpPr>
          <p:nvPr/>
        </p:nvSpPr>
        <p:spPr bwMode="auto">
          <a:xfrm>
            <a:off x="385762" y="16714787"/>
            <a:ext cx="9953625" cy="2752725"/>
          </a:xfrm>
          <a:prstGeom prst="rect">
            <a:avLst/>
          </a:prstGeom>
          <a:noFill/>
          <a:ln w="5105">
            <a:solidFill>
              <a:srgbClr val="DADADA"/>
            </a:solidFill>
            <a:round/>
            <a:headEnd/>
            <a:tailEnd/>
          </a:ln>
        </p:spPr>
        <p:txBody>
          <a:bodyPr lIns="0" tIns="97790" rIns="0" bIns="0">
            <a:spAutoFit/>
          </a:bodyPr>
          <a:lstStyle/>
          <a:p>
            <a:pPr lvl="0" algn="ctr">
              <a:spcBef>
                <a:spcPts val="773"/>
              </a:spcBef>
              <a:defRPr/>
            </a:pPr>
            <a:r>
              <a:rPr sz="2000">
                <a:latin typeface="Arial"/>
                <a:ea typeface="Arial"/>
              </a:rPr>
              <a:t>Texto / Text</a:t>
            </a:r>
            <a:endParaRPr/>
          </a:p>
        </p:txBody>
      </p:sp>
      <p:sp>
        <p:nvSpPr>
          <p:cNvPr id="13130526" name="object 22"/>
          <p:cNvSpPr>
            <a:spLocks noChangeShapeType="1" noGrp="1"/>
          </p:cNvSpPr>
          <p:nvPr/>
        </p:nvSpPr>
        <p:spPr bwMode="auto">
          <a:xfrm>
            <a:off x="10599737" y="15767050"/>
            <a:ext cx="5149850" cy="638175"/>
          </a:xfrm>
          <a:prstGeom prst="rect">
            <a:avLst/>
          </a:prstGeom>
          <a:blipFill>
            <a:blip r:embed="rId13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943282351" name="object 23"/>
          <p:cNvSpPr>
            <a:spLocks noChangeShapeType="1" noGrp="1"/>
          </p:cNvSpPr>
          <p:nvPr/>
        </p:nvSpPr>
        <p:spPr bwMode="auto">
          <a:xfrm>
            <a:off x="10690225" y="16368712"/>
            <a:ext cx="4967287" cy="114300"/>
          </a:xfrm>
          <a:prstGeom prst="rect">
            <a:avLst/>
          </a:prstGeom>
          <a:blipFill>
            <a:blip r:embed="rId14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2105491393" name="object 24"/>
          <p:cNvSpPr>
            <a:spLocks noChangeShapeType="1" noGrp="1"/>
          </p:cNvSpPr>
          <p:nvPr/>
        </p:nvSpPr>
        <p:spPr bwMode="auto">
          <a:xfrm>
            <a:off x="10690225" y="15779750"/>
            <a:ext cx="4967287" cy="1587"/>
          </a:xfrm>
          <a:prstGeom prst="rect">
            <a:avLst/>
          </a:prstGeom>
          <a:blipFill>
            <a:blip r:embed="rId15"/>
            <a:stretch/>
          </a:blipFill>
        </p:spPr>
        <p:txBody>
          <a:bodyPr lIns="0" tIns="0" rIns="0" bIns="0"/>
          <a:lstStyle/>
          <a:p>
            <a:pPr>
              <a:defRPr/>
            </a:pPr>
            <a:endParaRPr sz="1400"/>
          </a:p>
        </p:txBody>
      </p:sp>
      <p:sp>
        <p:nvSpPr>
          <p:cNvPr id="1593798028" name="object 25"/>
          <p:cNvSpPr txBox="1">
            <a:spLocks noChangeShapeType="1" noGrp="1"/>
          </p:cNvSpPr>
          <p:nvPr/>
        </p:nvSpPr>
        <p:spPr bwMode="auto">
          <a:xfrm>
            <a:off x="10626725" y="15781337"/>
            <a:ext cx="5095875" cy="587375"/>
          </a:xfrm>
          <a:prstGeom prst="rect">
            <a:avLst/>
          </a:prstGeom>
          <a:solidFill>
            <a:srgbClr val="FF9900"/>
          </a:solidFill>
          <a:ln w="5105">
            <a:solidFill>
              <a:srgbClr val="B6DCDF"/>
            </a:solidFill>
            <a:round/>
            <a:headEnd/>
            <a:tailEnd/>
          </a:ln>
        </p:spPr>
        <p:txBody>
          <a:bodyPr lIns="0" tIns="95884" rIns="0" bIns="0">
            <a:spAutoFit/>
          </a:bodyPr>
          <a:lstStyle/>
          <a:p>
            <a:pPr marL="273050" lvl="0" indent="0">
              <a:spcBef>
                <a:spcPts val="750"/>
              </a:spcBef>
              <a:defRPr/>
            </a:pPr>
            <a:r>
              <a:rPr sz="2400" b="1" i="0" u="none">
                <a:latin typeface="Arial"/>
                <a:ea typeface="Arial"/>
              </a:rPr>
              <a:t>REFERENCIAS/ REFERENCES</a:t>
            </a:r>
            <a:endParaRPr/>
          </a:p>
        </p:txBody>
      </p:sp>
      <p:sp>
        <p:nvSpPr>
          <p:cNvPr id="1805526236" name="object 26"/>
          <p:cNvSpPr txBox="1">
            <a:spLocks noChangeShapeType="1" noGrp="1"/>
          </p:cNvSpPr>
          <p:nvPr/>
        </p:nvSpPr>
        <p:spPr bwMode="auto">
          <a:xfrm>
            <a:off x="385762" y="10034587"/>
            <a:ext cx="7658100" cy="5613400"/>
          </a:xfrm>
          <a:prstGeom prst="rect">
            <a:avLst/>
          </a:prstGeom>
          <a:noFill/>
          <a:ln w="5105">
            <a:solidFill>
              <a:srgbClr val="DADADA"/>
            </a:solidFill>
            <a:round/>
            <a:headEnd/>
            <a:tailEnd/>
          </a:ln>
        </p:spPr>
        <p:txBody>
          <a:bodyPr lIns="0" tIns="97790" rIns="0" bIns="0">
            <a:spAutoFit/>
          </a:bodyPr>
          <a:lstStyle/>
          <a:p>
            <a:pPr marL="2035175" lvl="0" indent="0">
              <a:spcBef>
                <a:spcPts val="773"/>
              </a:spcBef>
              <a:defRPr/>
            </a:pPr>
            <a:r>
              <a:rPr sz="2000">
                <a:latin typeface="Arial"/>
                <a:ea typeface="Arial"/>
              </a:rPr>
              <a:t>Gráficos y tablas / Graphs Text</a:t>
            </a:r>
            <a:endParaRPr/>
          </a:p>
        </p:txBody>
      </p:sp>
      <p:sp>
        <p:nvSpPr>
          <p:cNvPr id="1801425895" name="object 27"/>
          <p:cNvSpPr txBox="1">
            <a:spLocks noChangeShapeType="1" noGrp="1"/>
          </p:cNvSpPr>
          <p:nvPr/>
        </p:nvSpPr>
        <p:spPr bwMode="auto">
          <a:xfrm>
            <a:off x="8347075" y="10607675"/>
            <a:ext cx="7351712" cy="4978400"/>
          </a:xfrm>
          <a:prstGeom prst="rect">
            <a:avLst/>
          </a:prstGeom>
          <a:noFill/>
          <a:ln w="5105">
            <a:solidFill>
              <a:srgbClr val="DADADA"/>
            </a:solidFill>
            <a:round/>
            <a:headEnd/>
            <a:tailEnd/>
          </a:ln>
        </p:spPr>
        <p:txBody>
          <a:bodyPr lIns="0" tIns="97790" rIns="0" bIns="0">
            <a:spAutoFit/>
          </a:bodyPr>
          <a:lstStyle/>
          <a:p>
            <a:pPr lvl="0" algn="ctr">
              <a:spcBef>
                <a:spcPts val="773"/>
              </a:spcBef>
              <a:defRPr/>
            </a:pPr>
            <a:r>
              <a:rPr sz="2000">
                <a:latin typeface="Arial"/>
                <a:ea typeface="Arial"/>
              </a:rPr>
              <a:t>Texto / Text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ONLYOFFICE/9.0.4.50</Application>
  <PresentationFormat>On-screen Show (4:3)</PresentationFormat>
  <Paragraphs>0</Paragraphs>
  <Slides>1</Slides>
  <Notes>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Theme 1</vt:lpstr>
      <vt:lpstr>Slide 1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Gonext</dc:creator>
  <cp:lastModifiedBy/>
  <cp:revision>14</cp:revision>
  <dcterms:created xsi:type="dcterms:W3CDTF">2018-01-09T09:34:00Z</dcterms:created>
  <dcterms:modified xsi:type="dcterms:W3CDTF">2025-09-09T14:54:29Z</dcterms:modified>
</cp:coreProperties>
</file>